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eachercenter.withgoogle.com/digital_citizenship/course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gitalwish.com/dw/digitalwish/grant_awards" TargetMode="External"/><Relationship Id="rId3" Type="http://schemas.openxmlformats.org/officeDocument/2006/relationships/hyperlink" Target="https://sites.google.com/site/twittereducationchats/education-chat-calendar" TargetMode="External"/><Relationship Id="rId7" Type="http://schemas.openxmlformats.org/officeDocument/2006/relationships/hyperlink" Target="https://thejournal.com/Home.aspx" TargetMode="External"/><Relationship Id="rId2" Type="http://schemas.openxmlformats.org/officeDocument/2006/relationships/hyperlink" Target="https://www.iste.org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vtech.com/education/" TargetMode="External"/><Relationship Id="rId11" Type="http://schemas.openxmlformats.org/officeDocument/2006/relationships/hyperlink" Target="https://www.donorschoose.org/" TargetMode="External"/><Relationship Id="rId5" Type="http://schemas.openxmlformats.org/officeDocument/2006/relationships/hyperlink" Target="http://mrkempnz.com/2018/03/top-9-twitter-chats-for-educators-2018-update.html" TargetMode="External"/><Relationship Id="rId10" Type="http://schemas.openxmlformats.org/officeDocument/2006/relationships/hyperlink" Target="https://www.msdf.org/apply/" TargetMode="External"/><Relationship Id="rId4" Type="http://schemas.openxmlformats.org/officeDocument/2006/relationships/hyperlink" Target="http://mrkempnz.com/2018/02/6-easy-steps-to-join-a-twitter-chat.html" TargetMode="External"/><Relationship Id="rId9" Type="http://schemas.openxmlformats.org/officeDocument/2006/relationships/hyperlink" Target="https://www.neafoundation.org/for-educators/student-achievement-grant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sense.org/education/website/ck-12" TargetMode="External"/><Relationship Id="rId2" Type="http://schemas.openxmlformats.org/officeDocument/2006/relationships/hyperlink" Target="https://www.socrative.com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opb.pbslearningmedia.org/" TargetMode="External"/><Relationship Id="rId4" Type="http://schemas.openxmlformats.org/officeDocument/2006/relationships/hyperlink" Target="https://www.teachertube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lit.org/" TargetMode="External"/><Relationship Id="rId2" Type="http://schemas.openxmlformats.org/officeDocument/2006/relationships/hyperlink" Target="http://www.kellygallagher.org/article-of-the-week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voki.com/" TargetMode="External"/><Relationship Id="rId5" Type="http://schemas.openxmlformats.org/officeDocument/2006/relationships/hyperlink" Target="https://www.storyboardthat.com/" TargetMode="External"/><Relationship Id="rId4" Type="http://schemas.openxmlformats.org/officeDocument/2006/relationships/hyperlink" Target="http://chompchomp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" TargetMode="External"/><Relationship Id="rId2" Type="http://schemas.openxmlformats.org/officeDocument/2006/relationships/hyperlink" Target="https://www.khanacademy.org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desmos.com/" TargetMode="External"/><Relationship Id="rId4" Type="http://schemas.openxmlformats.org/officeDocument/2006/relationships/hyperlink" Target="https://www.wolframalpha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" TargetMode="External"/><Relationship Id="rId2" Type="http://schemas.openxmlformats.org/officeDocument/2006/relationships/hyperlink" Target="https://www.khanacademy.org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mhhe.com/biosci/genbio/virtual_labs/BL_16/BL_16.html" TargetMode="External"/><Relationship Id="rId4" Type="http://schemas.openxmlformats.org/officeDocument/2006/relationships/hyperlink" Target="http://www.exploratorium.edu/learning_studio/cow_eye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F9971-7673-44E5-9CF2-91050B80A1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 tech in the classroom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9378E-E246-44B0-85FC-DA814A43AA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2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C6935-C9A8-4397-B484-7D53588C8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92172"/>
            <a:ext cx="9905998" cy="76710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why Tech in the classroom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59E61F-7074-4642-BAC4-F53834E62C9A}"/>
              </a:ext>
            </a:extLst>
          </p:cNvPr>
          <p:cNvSpPr txBox="1"/>
          <p:nvPr/>
        </p:nvSpPr>
        <p:spPr>
          <a:xfrm>
            <a:off x="1143001" y="959279"/>
            <a:ext cx="1018181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Students need exposure to technology: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	College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	Future jobs/careers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Increase student engagement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	Interactive 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	Students learn at own pace – provides more resources for 	teachers to provide individualized instruction.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	Allows students to make own decisions on how to approach an 	assignment.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Help increase students’ </a:t>
            </a:r>
            <a:r>
              <a:rPr lang="en-US" sz="2800" dirty="0">
                <a:hlinkClick r:id="rId2"/>
              </a:rPr>
              <a:t>digital citizenship</a:t>
            </a:r>
            <a:r>
              <a:rPr lang="en-US" sz="2800" dirty="0"/>
              <a:t> skills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144C-D82B-4018-BBEF-E8A5416DF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40707"/>
            <a:ext cx="9905998" cy="795156"/>
          </a:xfrm>
        </p:spPr>
        <p:txBody>
          <a:bodyPr/>
          <a:lstStyle/>
          <a:p>
            <a:r>
              <a:rPr lang="en-US" dirty="0"/>
              <a:t>Barriers &amp; issues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C55584-3AF8-4FE5-837F-D842FC5443D1}"/>
              </a:ext>
            </a:extLst>
          </p:cNvPr>
          <p:cNvSpPr txBox="1"/>
          <p:nvPr/>
        </p:nvSpPr>
        <p:spPr>
          <a:xfrm>
            <a:off x="1143001" y="835863"/>
            <a:ext cx="9368393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Limited access to technology by both teachers and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Students and teachers vary in technology knowledge.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Students must learn how to critically evaluate content found on the internet.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Lack of tech support in the schools.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Added classroom management issues – must make sure students are on task. Cyberbullying can become an issue.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Lack of teacher prep time and training.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Inadequate infrastructure at school or home.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0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096E6-42AB-4E1D-A331-6800744CC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53880"/>
            <a:ext cx="9905998" cy="884913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BC4615-AEDB-4F5B-B73F-4526969BAA07}"/>
              </a:ext>
            </a:extLst>
          </p:cNvPr>
          <p:cNvSpPr txBox="1"/>
          <p:nvPr/>
        </p:nvSpPr>
        <p:spPr>
          <a:xfrm>
            <a:off x="1099523" y="1015377"/>
            <a:ext cx="1007522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2"/>
              </a:rPr>
              <a:t>ISTE</a:t>
            </a:r>
            <a:r>
              <a:rPr lang="en-US" sz="2800" dirty="0"/>
              <a:t> (International Society for Technology in Education)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3"/>
              </a:rPr>
              <a:t>Twitter</a:t>
            </a:r>
            <a:r>
              <a:rPr lang="en-US" sz="2800" dirty="0"/>
              <a:t> (Educational </a:t>
            </a:r>
            <a:r>
              <a:rPr lang="en-US" sz="2800" dirty="0">
                <a:hlinkClick r:id="rId4"/>
              </a:rPr>
              <a:t>Twitter Chats</a:t>
            </a:r>
            <a:r>
              <a:rPr lang="en-US" sz="28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Reach out to experienced teachers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5"/>
              </a:rPr>
              <a:t>Top educational Twitter Chats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6"/>
              </a:rPr>
              <a:t>Center for Digital Education</a:t>
            </a:r>
            <a:r>
              <a:rPr lang="en-US" sz="2800" dirty="0"/>
              <a:t> – find out what is going on in the world of ed tech.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7"/>
              </a:rPr>
              <a:t>THE Journal</a:t>
            </a:r>
            <a:r>
              <a:rPr lang="en-US" sz="2800" dirty="0"/>
              <a:t> – All things ed tech</a:t>
            </a:r>
          </a:p>
          <a:p>
            <a:pPr lvl="1"/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Grants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8"/>
              </a:rPr>
              <a:t>Digital Wish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9"/>
              </a:rPr>
              <a:t>NEA Student Achievement Grants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10"/>
              </a:rPr>
              <a:t>Michael &amp; Susan Dell Foundation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11"/>
              </a:rPr>
              <a:t>Donors Choose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7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FB71B-A1E3-4D3A-AB20-2D8AB4FC7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45644"/>
          </a:xfrm>
        </p:spPr>
        <p:txBody>
          <a:bodyPr/>
          <a:lstStyle/>
          <a:p>
            <a:r>
              <a:rPr lang="en-US" dirty="0"/>
              <a:t>Teacher technology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74DC9E-527B-47F4-AF1B-90F69B001362}"/>
              </a:ext>
            </a:extLst>
          </p:cNvPr>
          <p:cNvSpPr txBox="1"/>
          <p:nvPr/>
        </p:nvSpPr>
        <p:spPr>
          <a:xfrm>
            <a:off x="1267817" y="1464162"/>
            <a:ext cx="1014815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Socrative </a:t>
            </a:r>
            <a:r>
              <a:rPr lang="en-US" sz="2800" dirty="0"/>
              <a:t>– Create exit tickets, have students respond to questions in class, use as discussion base.</a:t>
            </a:r>
          </a:p>
          <a:p>
            <a:endParaRPr lang="en-US" dirty="0"/>
          </a:p>
          <a:p>
            <a:r>
              <a:rPr lang="en-US" sz="2800" dirty="0">
                <a:hlinkClick r:id="rId3"/>
              </a:rPr>
              <a:t>CK-12</a:t>
            </a:r>
            <a:r>
              <a:rPr lang="en-US" sz="2800" dirty="0"/>
              <a:t> – Lesson resources for teachers, simulations, STEM</a:t>
            </a:r>
          </a:p>
          <a:p>
            <a:endParaRPr lang="en-US" dirty="0"/>
          </a:p>
          <a:p>
            <a:r>
              <a:rPr lang="en-US" sz="2800" dirty="0"/>
              <a:t>Google Docs – free resources for the classroom, teachers, students</a:t>
            </a:r>
          </a:p>
          <a:p>
            <a:endParaRPr lang="en-US" dirty="0"/>
          </a:p>
          <a:p>
            <a:r>
              <a:rPr lang="en-US" sz="2800" dirty="0">
                <a:hlinkClick r:id="rId4"/>
              </a:rPr>
              <a:t>Teacher Tube</a:t>
            </a:r>
            <a:r>
              <a:rPr lang="en-US" sz="2800" dirty="0"/>
              <a:t> – YouTube for educators. Find lesson ideas, or video your lesson for your students</a:t>
            </a:r>
          </a:p>
          <a:p>
            <a:endParaRPr lang="en-US" sz="2800" dirty="0"/>
          </a:p>
          <a:p>
            <a:r>
              <a:rPr lang="en-US" sz="2800" dirty="0">
                <a:hlinkClick r:id="rId5"/>
              </a:rPr>
              <a:t>PBS Learning Media</a:t>
            </a:r>
            <a:r>
              <a:rPr lang="en-US" sz="2800" dirty="0"/>
              <a:t> – filter by grade, subject, and type (video, interactive lesson, etc.)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833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FB71B-A1E3-4D3A-AB20-2D8AB4FC7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095" y="40707"/>
            <a:ext cx="9905998" cy="1478570"/>
          </a:xfrm>
        </p:spPr>
        <p:txBody>
          <a:bodyPr/>
          <a:lstStyle/>
          <a:p>
            <a:r>
              <a:rPr lang="en-US" dirty="0"/>
              <a:t>English tech resources*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23A280-A79C-434C-B5C5-DEC5FD220BD4}"/>
              </a:ext>
            </a:extLst>
          </p:cNvPr>
          <p:cNvSpPr txBox="1"/>
          <p:nvPr/>
        </p:nvSpPr>
        <p:spPr>
          <a:xfrm>
            <a:off x="1035946" y="1211720"/>
            <a:ext cx="101201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Article of the Week</a:t>
            </a:r>
            <a:r>
              <a:rPr lang="en-US" sz="2800" dirty="0"/>
              <a:t> – provides student with prior knowledge!</a:t>
            </a:r>
          </a:p>
          <a:p>
            <a:r>
              <a:rPr lang="en-US" sz="2800" dirty="0" err="1">
                <a:hlinkClick r:id="rId3"/>
              </a:rPr>
              <a:t>Commonlit</a:t>
            </a:r>
            <a:r>
              <a:rPr lang="en-US" sz="2800" dirty="0"/>
              <a:t> - leveled stories, poems, vocabulary, read aloud practice, thematic units, video clips, recommended supplemental materials</a:t>
            </a:r>
          </a:p>
          <a:p>
            <a:r>
              <a:rPr lang="en-US" sz="2800" dirty="0">
                <a:hlinkClick r:id="rId4"/>
              </a:rPr>
              <a:t>ChompChomp.com </a:t>
            </a:r>
            <a:r>
              <a:rPr lang="en-US" sz="2800" dirty="0"/>
              <a:t>– grammar rules</a:t>
            </a:r>
          </a:p>
          <a:p>
            <a:r>
              <a:rPr lang="en-US" sz="2800" dirty="0" err="1">
                <a:hlinkClick r:id="rId5"/>
              </a:rPr>
              <a:t>StoryboardThat</a:t>
            </a:r>
            <a:r>
              <a:rPr lang="en-US" sz="2800" dirty="0"/>
              <a:t> – Allows for differentiated tasks, covers reading, vocabulary, literature terms. Encourages collaboration. Students can be creative. Weaker writers enjoyed this.*</a:t>
            </a:r>
          </a:p>
          <a:p>
            <a:r>
              <a:rPr lang="en-US" sz="2800" dirty="0" err="1">
                <a:hlinkClick r:id="rId6"/>
              </a:rPr>
              <a:t>Voki</a:t>
            </a:r>
            <a:r>
              <a:rPr lang="en-US" sz="2800" dirty="0">
                <a:hlinkClick r:id="rId6"/>
              </a:rPr>
              <a:t> </a:t>
            </a:r>
            <a:r>
              <a:rPr lang="en-US" sz="2800" dirty="0"/>
              <a:t>– digital storyboarding. Students create an avatar and use short passages of text to tell story.</a:t>
            </a:r>
          </a:p>
          <a:p>
            <a:endParaRPr lang="en-US" sz="2800" dirty="0"/>
          </a:p>
          <a:p>
            <a:r>
              <a:rPr lang="en-US" sz="2800" dirty="0"/>
              <a:t>* Recommended by high school teacher who used these resources in her classroom. </a:t>
            </a:r>
          </a:p>
        </p:txBody>
      </p:sp>
    </p:spTree>
    <p:extLst>
      <p:ext uri="{BB962C8B-B14F-4D97-AF65-F5344CB8AC3E}">
        <p14:creationId xmlns:p14="http://schemas.microsoft.com/office/powerpoint/2010/main" val="2057019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AE025-B02A-4C3C-BBF5-FB07FD72A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52903"/>
            <a:ext cx="9905998" cy="1478570"/>
          </a:xfrm>
        </p:spPr>
        <p:txBody>
          <a:bodyPr/>
          <a:lstStyle/>
          <a:p>
            <a:r>
              <a:rPr lang="en-US" dirty="0"/>
              <a:t>Math tech resources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BB88C6-8CB9-49C6-B584-379AC5875C56}"/>
              </a:ext>
            </a:extLst>
          </p:cNvPr>
          <p:cNvSpPr txBox="1"/>
          <p:nvPr/>
        </p:nvSpPr>
        <p:spPr>
          <a:xfrm>
            <a:off x="1206110" y="1374405"/>
            <a:ext cx="973864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Khan Academy </a:t>
            </a:r>
            <a:r>
              <a:rPr lang="en-US" sz="2800" dirty="0"/>
              <a:t>– website. Short video lessons by topic/grade level. Teachers can set up account to track student progress. Practice assignments for students. </a:t>
            </a:r>
          </a:p>
          <a:p>
            <a:endParaRPr lang="en-US" dirty="0"/>
          </a:p>
          <a:p>
            <a:r>
              <a:rPr lang="en-US" sz="2800" dirty="0" err="1">
                <a:hlinkClick r:id="rId3"/>
              </a:rPr>
              <a:t>PhET</a:t>
            </a:r>
            <a:r>
              <a:rPr lang="en-US" sz="2800" dirty="0">
                <a:hlinkClick r:id="rId3"/>
              </a:rPr>
              <a:t> Simulations </a:t>
            </a:r>
            <a:r>
              <a:rPr lang="en-US" sz="2800" dirty="0"/>
              <a:t>– Created by the University of Colorado. Simulations allow students to manipulate variables. Teacher section provides lesson plans.</a:t>
            </a:r>
          </a:p>
          <a:p>
            <a:endParaRPr lang="en-US" dirty="0"/>
          </a:p>
          <a:p>
            <a:r>
              <a:rPr lang="en-US" sz="2800" dirty="0">
                <a:hlinkClick r:id="rId4"/>
              </a:rPr>
              <a:t>Wolfram Alpha</a:t>
            </a:r>
            <a:r>
              <a:rPr lang="en-US" sz="2800" dirty="0"/>
              <a:t> - step by step solutions, graphing capabilities</a:t>
            </a:r>
          </a:p>
          <a:p>
            <a:endParaRPr lang="en-US" dirty="0"/>
          </a:p>
          <a:p>
            <a:r>
              <a:rPr lang="en-US" sz="2800" dirty="0">
                <a:hlinkClick r:id="rId5"/>
              </a:rPr>
              <a:t>Desmos</a:t>
            </a:r>
            <a:r>
              <a:rPr lang="en-US" sz="2800" dirty="0"/>
              <a:t> – graphing, teacher resources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2910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4F2B5-8215-4B01-A688-0790D47E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535" y="152903"/>
            <a:ext cx="9905998" cy="1478570"/>
          </a:xfrm>
        </p:spPr>
        <p:txBody>
          <a:bodyPr/>
          <a:lstStyle/>
          <a:p>
            <a:r>
              <a:rPr lang="en-US" dirty="0"/>
              <a:t>Science tech resources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1F8B0-2DAB-471C-B03E-976CB8DA1FB1}"/>
              </a:ext>
            </a:extLst>
          </p:cNvPr>
          <p:cNvSpPr txBox="1"/>
          <p:nvPr/>
        </p:nvSpPr>
        <p:spPr>
          <a:xfrm>
            <a:off x="1234160" y="1357575"/>
            <a:ext cx="997986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Khan Academy </a:t>
            </a:r>
            <a:r>
              <a:rPr lang="en-US" sz="2800" dirty="0"/>
              <a:t>– website. Short video lessons by topic/grade level. Teachers can set up account to track student progress. Practice assignments for students. </a:t>
            </a:r>
          </a:p>
          <a:p>
            <a:endParaRPr lang="en-US" dirty="0"/>
          </a:p>
          <a:p>
            <a:r>
              <a:rPr lang="en-US" sz="2800" dirty="0" err="1">
                <a:hlinkClick r:id="rId3"/>
              </a:rPr>
              <a:t>PhET</a:t>
            </a:r>
            <a:r>
              <a:rPr lang="en-US" sz="2800" dirty="0">
                <a:hlinkClick r:id="rId3"/>
              </a:rPr>
              <a:t> Simulations </a:t>
            </a:r>
            <a:r>
              <a:rPr lang="en-US" sz="2800" dirty="0"/>
              <a:t>– Created by the University of Colorado. Simulations allow students to manipulate variables. Teacher section provides lesson plans.</a:t>
            </a:r>
          </a:p>
          <a:p>
            <a:endParaRPr lang="en-US" dirty="0"/>
          </a:p>
          <a:p>
            <a:r>
              <a:rPr lang="en-US" sz="2800" dirty="0">
                <a:hlinkClick r:id="rId4"/>
              </a:rPr>
              <a:t>Cow Eye Dissection</a:t>
            </a:r>
            <a:endParaRPr lang="en-US" sz="2800" dirty="0"/>
          </a:p>
          <a:p>
            <a:r>
              <a:rPr lang="en-US" sz="2800" dirty="0">
                <a:hlinkClick r:id="rId5"/>
              </a:rPr>
              <a:t>Virtual Frog Dissection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83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166</TotalTime>
  <Words>468</Words>
  <Application>Microsoft Macintosh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</vt:lpstr>
      <vt:lpstr>Ed tech in the classroom</vt:lpstr>
      <vt:lpstr> why Tech in the classroom </vt:lpstr>
      <vt:lpstr>Barriers &amp; issues</vt:lpstr>
      <vt:lpstr>resources</vt:lpstr>
      <vt:lpstr>Teacher technology</vt:lpstr>
      <vt:lpstr>English tech resources*</vt:lpstr>
      <vt:lpstr>Math tech resources</vt:lpstr>
      <vt:lpstr>Science tech resources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outlo</dc:creator>
  <cp:lastModifiedBy>Christina Lunsmann</cp:lastModifiedBy>
  <cp:revision>58</cp:revision>
  <dcterms:created xsi:type="dcterms:W3CDTF">2019-02-12T03:22:32Z</dcterms:created>
  <dcterms:modified xsi:type="dcterms:W3CDTF">2019-02-15T19:56:45Z</dcterms:modified>
</cp:coreProperties>
</file>