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301" r:id="rId3"/>
    <p:sldId id="304" r:id="rId4"/>
    <p:sldId id="302" r:id="rId5"/>
    <p:sldId id="265" r:id="rId6"/>
    <p:sldId id="264" r:id="rId7"/>
    <p:sldId id="299" r:id="rId8"/>
    <p:sldId id="260" r:id="rId9"/>
    <p:sldId id="289" r:id="rId10"/>
    <p:sldId id="259" r:id="rId11"/>
    <p:sldId id="261" r:id="rId12"/>
    <p:sldId id="305" r:id="rId13"/>
    <p:sldId id="303" r:id="rId14"/>
    <p:sldId id="258" r:id="rId15"/>
    <p:sldId id="30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5F2C83-A8AA-0A4F-9113-8738C06E95ED}" v="79" dt="2021-03-08T19:05:09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6"/>
  </p:normalViewPr>
  <p:slideViewPr>
    <p:cSldViewPr snapToGrid="0" snapToObjects="1">
      <p:cViewPr varScale="1">
        <p:scale>
          <a:sx n="77" d="100"/>
          <a:sy n="77" d="100"/>
        </p:scale>
        <p:origin x="12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NSMANN, CHRISTINA" userId="2dcecfac-94b3-43be-bdfc-783195335f8b" providerId="ADAL" clId="{1EA26D38-8CF6-4DDF-98F9-9647B2BF2AA9}"/>
    <pc:docChg chg="undo custSel mod addSld modSld sldOrd">
      <pc:chgData name="LUNSMANN, CHRISTINA" userId="2dcecfac-94b3-43be-bdfc-783195335f8b" providerId="ADAL" clId="{1EA26D38-8CF6-4DDF-98F9-9647B2BF2AA9}" dt="2021-02-09T20:49:36.901" v="1337"/>
      <pc:docMkLst>
        <pc:docMk/>
      </pc:docMkLst>
      <pc:sldChg chg="modSp mod ord">
        <pc:chgData name="LUNSMANN, CHRISTINA" userId="2dcecfac-94b3-43be-bdfc-783195335f8b" providerId="ADAL" clId="{1EA26D38-8CF6-4DDF-98F9-9647B2BF2AA9}" dt="2021-02-04T17:56:02.661" v="377" actId="20578"/>
        <pc:sldMkLst>
          <pc:docMk/>
          <pc:sldMk cId="2868118720" sldId="259"/>
        </pc:sldMkLst>
        <pc:spChg chg="mod">
          <ac:chgData name="LUNSMANN, CHRISTINA" userId="2dcecfac-94b3-43be-bdfc-783195335f8b" providerId="ADAL" clId="{1EA26D38-8CF6-4DDF-98F9-9647B2BF2AA9}" dt="2021-02-04T17:49:43.064" v="374" actId="255"/>
          <ac:spMkLst>
            <pc:docMk/>
            <pc:sldMk cId="2868118720" sldId="259"/>
            <ac:spMk id="3" creationId="{F33EC2B3-6E89-4A46-AFDC-A18DF36FD4B5}"/>
          </ac:spMkLst>
        </pc:spChg>
      </pc:sldChg>
      <pc:sldChg chg="addSp modSp mod">
        <pc:chgData name="LUNSMANN, CHRISTINA" userId="2dcecfac-94b3-43be-bdfc-783195335f8b" providerId="ADAL" clId="{1EA26D38-8CF6-4DDF-98F9-9647B2BF2AA9}" dt="2021-02-04T17:48:28.580" v="370" actId="20577"/>
        <pc:sldMkLst>
          <pc:docMk/>
          <pc:sldMk cId="3151064454" sldId="260"/>
        </pc:sldMkLst>
        <pc:spChg chg="mod">
          <ac:chgData name="LUNSMANN, CHRISTINA" userId="2dcecfac-94b3-43be-bdfc-783195335f8b" providerId="ADAL" clId="{1EA26D38-8CF6-4DDF-98F9-9647B2BF2AA9}" dt="2021-02-04T15:59:26.209" v="353" actId="14100"/>
          <ac:spMkLst>
            <pc:docMk/>
            <pc:sldMk cId="3151064454" sldId="260"/>
            <ac:spMk id="3" creationId="{C29707C5-5980-194A-BCC4-EAE97642C578}"/>
          </ac:spMkLst>
        </pc:spChg>
        <pc:spChg chg="add mod">
          <ac:chgData name="LUNSMANN, CHRISTINA" userId="2dcecfac-94b3-43be-bdfc-783195335f8b" providerId="ADAL" clId="{1EA26D38-8CF6-4DDF-98F9-9647B2BF2AA9}" dt="2021-02-04T17:48:28.580" v="370" actId="20577"/>
          <ac:spMkLst>
            <pc:docMk/>
            <pc:sldMk cId="3151064454" sldId="260"/>
            <ac:spMk id="7" creationId="{88456B70-6653-4514-A378-1AE9FAADDAEE}"/>
          </ac:spMkLst>
        </pc:spChg>
      </pc:sldChg>
      <pc:sldChg chg="addSp delSp modSp mod modNotesTx">
        <pc:chgData name="LUNSMANN, CHRISTINA" userId="2dcecfac-94b3-43be-bdfc-783195335f8b" providerId="ADAL" clId="{1EA26D38-8CF6-4DDF-98F9-9647B2BF2AA9}" dt="2021-02-04T19:43:02.094" v="838" actId="20577"/>
        <pc:sldMkLst>
          <pc:docMk/>
          <pc:sldMk cId="1321565349" sldId="261"/>
        </pc:sldMkLst>
        <pc:spChg chg="mod">
          <ac:chgData name="LUNSMANN, CHRISTINA" userId="2dcecfac-94b3-43be-bdfc-783195335f8b" providerId="ADAL" clId="{1EA26D38-8CF6-4DDF-98F9-9647B2BF2AA9}" dt="2021-02-04T19:43:02.094" v="838" actId="20577"/>
          <ac:spMkLst>
            <pc:docMk/>
            <pc:sldMk cId="1321565349" sldId="261"/>
            <ac:spMk id="2" creationId="{1FBD9E49-9002-2E48-9F40-15B334C33F80}"/>
          </ac:spMkLst>
        </pc:spChg>
        <pc:spChg chg="mod ord">
          <ac:chgData name="LUNSMANN, CHRISTINA" userId="2dcecfac-94b3-43be-bdfc-783195335f8b" providerId="ADAL" clId="{1EA26D38-8CF6-4DDF-98F9-9647B2BF2AA9}" dt="2021-02-04T18:33:48.308" v="600" actId="20577"/>
          <ac:spMkLst>
            <pc:docMk/>
            <pc:sldMk cId="1321565349" sldId="261"/>
            <ac:spMk id="3" creationId="{5A394F0D-FA99-C44B-AE2D-11C17C4B9811}"/>
          </ac:spMkLst>
        </pc:spChg>
        <pc:spChg chg="del">
          <ac:chgData name="LUNSMANN, CHRISTINA" userId="2dcecfac-94b3-43be-bdfc-783195335f8b" providerId="ADAL" clId="{1EA26D38-8CF6-4DDF-98F9-9647B2BF2AA9}" dt="2021-02-04T18:32:36.333" v="534" actId="26606"/>
          <ac:spMkLst>
            <pc:docMk/>
            <pc:sldMk cId="1321565349" sldId="261"/>
            <ac:spMk id="17" creationId="{787900AF-3ED0-4C02-A309-3984EBBD202C}"/>
          </ac:spMkLst>
        </pc:spChg>
        <pc:spChg chg="del">
          <ac:chgData name="LUNSMANN, CHRISTINA" userId="2dcecfac-94b3-43be-bdfc-783195335f8b" providerId="ADAL" clId="{1EA26D38-8CF6-4DDF-98F9-9647B2BF2AA9}" dt="2021-02-04T18:32:36.333" v="534" actId="26606"/>
          <ac:spMkLst>
            <pc:docMk/>
            <pc:sldMk cId="1321565349" sldId="261"/>
            <ac:spMk id="19" creationId="{8DEDEE5C-3126-4336-A7D4-9277AF5A04B4}"/>
          </ac:spMkLst>
        </pc:spChg>
        <pc:spChg chg="add">
          <ac:chgData name="LUNSMANN, CHRISTINA" userId="2dcecfac-94b3-43be-bdfc-783195335f8b" providerId="ADAL" clId="{1EA26D38-8CF6-4DDF-98F9-9647B2BF2AA9}" dt="2021-02-04T18:32:36.333" v="534" actId="26606"/>
          <ac:spMkLst>
            <pc:docMk/>
            <pc:sldMk cId="1321565349" sldId="261"/>
            <ac:spMk id="24" creationId="{AFA67CD3-AB4E-4A7A-BEB8-53C445D8C44E}"/>
          </ac:spMkLst>
        </pc:spChg>
        <pc:spChg chg="add">
          <ac:chgData name="LUNSMANN, CHRISTINA" userId="2dcecfac-94b3-43be-bdfc-783195335f8b" providerId="ADAL" clId="{1EA26D38-8CF6-4DDF-98F9-9647B2BF2AA9}" dt="2021-02-04T18:32:36.333" v="534" actId="26606"/>
          <ac:spMkLst>
            <pc:docMk/>
            <pc:sldMk cId="1321565349" sldId="261"/>
            <ac:spMk id="28" creationId="{339C8D78-A644-462F-B674-F440635E5353}"/>
          </ac:spMkLst>
        </pc:spChg>
        <pc:picChg chg="add mod">
          <ac:chgData name="LUNSMANN, CHRISTINA" userId="2dcecfac-94b3-43be-bdfc-783195335f8b" providerId="ADAL" clId="{1EA26D38-8CF6-4DDF-98F9-9647B2BF2AA9}" dt="2021-02-04T18:32:36.333" v="534" actId="26606"/>
          <ac:picMkLst>
            <pc:docMk/>
            <pc:sldMk cId="1321565349" sldId="261"/>
            <ac:picMk id="5" creationId="{BD10A6C0-0998-421C-BFCE-FE0A4079C156}"/>
          </ac:picMkLst>
        </pc:picChg>
        <pc:picChg chg="del">
          <ac:chgData name="LUNSMANN, CHRISTINA" userId="2dcecfac-94b3-43be-bdfc-783195335f8b" providerId="ADAL" clId="{1EA26D38-8CF6-4DDF-98F9-9647B2BF2AA9}" dt="2021-02-04T18:32:12" v="530" actId="478"/>
          <ac:picMkLst>
            <pc:docMk/>
            <pc:sldMk cId="1321565349" sldId="261"/>
            <ac:picMk id="7" creationId="{56B52B8F-7E6D-1B4A-AD12-5194AF8BD8F8}"/>
          </ac:picMkLst>
        </pc:picChg>
        <pc:picChg chg="add">
          <ac:chgData name="LUNSMANN, CHRISTINA" userId="2dcecfac-94b3-43be-bdfc-783195335f8b" providerId="ADAL" clId="{1EA26D38-8CF6-4DDF-98F9-9647B2BF2AA9}" dt="2021-02-04T18:32:36.333" v="534" actId="26606"/>
          <ac:picMkLst>
            <pc:docMk/>
            <pc:sldMk cId="1321565349" sldId="261"/>
            <ac:picMk id="26" creationId="{07CF545F-9C2E-4446-97CD-AD92990C2B68}"/>
          </ac:picMkLst>
        </pc:picChg>
      </pc:sldChg>
      <pc:sldChg chg="addSp delSp modSp mod">
        <pc:chgData name="LUNSMANN, CHRISTINA" userId="2dcecfac-94b3-43be-bdfc-783195335f8b" providerId="ADAL" clId="{1EA26D38-8CF6-4DDF-98F9-9647B2BF2AA9}" dt="2021-02-04T15:56:33.285" v="252" actId="478"/>
        <pc:sldMkLst>
          <pc:docMk/>
          <pc:sldMk cId="3236322994" sldId="264"/>
        </pc:sldMkLst>
        <pc:spChg chg="add del mod">
          <ac:chgData name="LUNSMANN, CHRISTINA" userId="2dcecfac-94b3-43be-bdfc-783195335f8b" providerId="ADAL" clId="{1EA26D38-8CF6-4DDF-98F9-9647B2BF2AA9}" dt="2021-02-04T15:56:33.285" v="252" actId="478"/>
          <ac:spMkLst>
            <pc:docMk/>
            <pc:sldMk cId="3236322994" sldId="264"/>
            <ac:spMk id="7" creationId="{F8EDFCAF-D674-4CF2-AACD-21854C79486B}"/>
          </ac:spMkLst>
        </pc:spChg>
      </pc:sldChg>
      <pc:sldChg chg="addSp modSp mod">
        <pc:chgData name="LUNSMANN, CHRISTINA" userId="2dcecfac-94b3-43be-bdfc-783195335f8b" providerId="ADAL" clId="{1EA26D38-8CF6-4DDF-98F9-9647B2BF2AA9}" dt="2021-02-04T15:56:58.839" v="292" actId="14100"/>
        <pc:sldMkLst>
          <pc:docMk/>
          <pc:sldMk cId="1817629776" sldId="265"/>
        </pc:sldMkLst>
        <pc:spChg chg="mod">
          <ac:chgData name="LUNSMANN, CHRISTINA" userId="2dcecfac-94b3-43be-bdfc-783195335f8b" providerId="ADAL" clId="{1EA26D38-8CF6-4DDF-98F9-9647B2BF2AA9}" dt="2021-02-04T15:56:58.839" v="292" actId="14100"/>
          <ac:spMkLst>
            <pc:docMk/>
            <pc:sldMk cId="1817629776" sldId="265"/>
            <ac:spMk id="3" creationId="{F1992C0D-3564-A24C-BC5E-B447020C0C18}"/>
          </ac:spMkLst>
        </pc:spChg>
        <pc:spChg chg="add mod">
          <ac:chgData name="LUNSMANN, CHRISTINA" userId="2dcecfac-94b3-43be-bdfc-783195335f8b" providerId="ADAL" clId="{1EA26D38-8CF6-4DDF-98F9-9647B2BF2AA9}" dt="2021-02-04T15:56:49.871" v="290" actId="20577"/>
          <ac:spMkLst>
            <pc:docMk/>
            <pc:sldMk cId="1817629776" sldId="265"/>
            <ac:spMk id="7" creationId="{0A9BFAFD-B768-447B-AA03-B96DA7D7FA0F}"/>
          </ac:spMkLst>
        </pc:spChg>
      </pc:sldChg>
      <pc:sldChg chg="modSp mod">
        <pc:chgData name="LUNSMANN, CHRISTINA" userId="2dcecfac-94b3-43be-bdfc-783195335f8b" providerId="ADAL" clId="{1EA26D38-8CF6-4DDF-98F9-9647B2BF2AA9}" dt="2021-02-04T17:48:54.458" v="371" actId="122"/>
        <pc:sldMkLst>
          <pc:docMk/>
          <pc:sldMk cId="2615296912" sldId="289"/>
        </pc:sldMkLst>
        <pc:spChg chg="mod">
          <ac:chgData name="LUNSMANN, CHRISTINA" userId="2dcecfac-94b3-43be-bdfc-783195335f8b" providerId="ADAL" clId="{1EA26D38-8CF6-4DDF-98F9-9647B2BF2AA9}" dt="2021-02-04T17:48:54.458" v="371" actId="122"/>
          <ac:spMkLst>
            <pc:docMk/>
            <pc:sldMk cId="2615296912" sldId="289"/>
            <ac:spMk id="19458" creationId="{00000000-0000-0000-0000-000000000000}"/>
          </ac:spMkLst>
        </pc:spChg>
      </pc:sldChg>
      <pc:sldChg chg="addSp modSp mod">
        <pc:chgData name="LUNSMANN, CHRISTINA" userId="2dcecfac-94b3-43be-bdfc-783195335f8b" providerId="ADAL" clId="{1EA26D38-8CF6-4DDF-98F9-9647B2BF2AA9}" dt="2021-02-04T15:53:41.086" v="245" actId="122"/>
        <pc:sldMkLst>
          <pc:docMk/>
          <pc:sldMk cId="3897684986" sldId="299"/>
        </pc:sldMkLst>
        <pc:spChg chg="add mod">
          <ac:chgData name="LUNSMANN, CHRISTINA" userId="2dcecfac-94b3-43be-bdfc-783195335f8b" providerId="ADAL" clId="{1EA26D38-8CF6-4DDF-98F9-9647B2BF2AA9}" dt="2021-02-04T15:53:41.086" v="245" actId="122"/>
          <ac:spMkLst>
            <pc:docMk/>
            <pc:sldMk cId="3897684986" sldId="299"/>
            <ac:spMk id="3" creationId="{7BE76066-A8AB-4724-AB85-EC5406E9E498}"/>
          </ac:spMkLst>
        </pc:spChg>
      </pc:sldChg>
      <pc:sldChg chg="modSp mod">
        <pc:chgData name="LUNSMANN, CHRISTINA" userId="2dcecfac-94b3-43be-bdfc-783195335f8b" providerId="ADAL" clId="{1EA26D38-8CF6-4DDF-98F9-9647B2BF2AA9}" dt="2021-02-04T17:48:06.204" v="356" actId="27636"/>
        <pc:sldMkLst>
          <pc:docMk/>
          <pc:sldMk cId="1024866624" sldId="300"/>
        </pc:sldMkLst>
        <pc:spChg chg="mod">
          <ac:chgData name="LUNSMANN, CHRISTINA" userId="2dcecfac-94b3-43be-bdfc-783195335f8b" providerId="ADAL" clId="{1EA26D38-8CF6-4DDF-98F9-9647B2BF2AA9}" dt="2021-02-04T17:48:06.204" v="356" actId="27636"/>
          <ac:spMkLst>
            <pc:docMk/>
            <pc:sldMk cId="1024866624" sldId="300"/>
            <ac:spMk id="3" creationId="{B5D0E8F3-67E8-8645-930C-3F9D05863A85}"/>
          </ac:spMkLst>
        </pc:spChg>
      </pc:sldChg>
      <pc:sldChg chg="addSp delSp modSp mod">
        <pc:chgData name="LUNSMANN, CHRISTINA" userId="2dcecfac-94b3-43be-bdfc-783195335f8b" providerId="ADAL" clId="{1EA26D38-8CF6-4DDF-98F9-9647B2BF2AA9}" dt="2021-02-04T15:34:11.570" v="219" actId="20577"/>
        <pc:sldMkLst>
          <pc:docMk/>
          <pc:sldMk cId="838706555" sldId="301"/>
        </pc:sldMkLst>
        <pc:spChg chg="add del mod">
          <ac:chgData name="LUNSMANN, CHRISTINA" userId="2dcecfac-94b3-43be-bdfc-783195335f8b" providerId="ADAL" clId="{1EA26D38-8CF6-4DDF-98F9-9647B2BF2AA9}" dt="2021-02-04T15:34:11.570" v="219" actId="20577"/>
          <ac:spMkLst>
            <pc:docMk/>
            <pc:sldMk cId="838706555" sldId="301"/>
            <ac:spMk id="3" creationId="{65B6AB05-0850-2C40-B0F8-2DF3215F6198}"/>
          </ac:spMkLst>
        </pc:spChg>
        <pc:spChg chg="add del mod">
          <ac:chgData name="LUNSMANN, CHRISTINA" userId="2dcecfac-94b3-43be-bdfc-783195335f8b" providerId="ADAL" clId="{1EA26D38-8CF6-4DDF-98F9-9647B2BF2AA9}" dt="2021-02-04T15:33:04.481" v="16" actId="478"/>
          <ac:spMkLst>
            <pc:docMk/>
            <pc:sldMk cId="838706555" sldId="301"/>
            <ac:spMk id="5" creationId="{E1BAF99E-6BF3-4C1D-8639-BBF465E8E202}"/>
          </ac:spMkLst>
        </pc:spChg>
      </pc:sldChg>
      <pc:sldChg chg="modSp ord">
        <pc:chgData name="LUNSMANN, CHRISTINA" userId="2dcecfac-94b3-43be-bdfc-783195335f8b" providerId="ADAL" clId="{1EA26D38-8CF6-4DDF-98F9-9647B2BF2AA9}" dt="2021-02-09T20:49:36.901" v="1337"/>
        <pc:sldMkLst>
          <pc:docMk/>
          <pc:sldMk cId="4289413608" sldId="302"/>
        </pc:sldMkLst>
        <pc:graphicFrameChg chg="mod">
          <ac:chgData name="LUNSMANN, CHRISTINA" userId="2dcecfac-94b3-43be-bdfc-783195335f8b" providerId="ADAL" clId="{1EA26D38-8CF6-4DDF-98F9-9647B2BF2AA9}" dt="2021-02-09T20:49:36.901" v="1337"/>
          <ac:graphicFrameMkLst>
            <pc:docMk/>
            <pc:sldMk cId="4289413608" sldId="302"/>
            <ac:graphicFrameMk id="5" creationId="{2130D5F7-04FF-4EB0-87F8-074CBBE0B222}"/>
          </ac:graphicFrameMkLst>
        </pc:graphicFrameChg>
      </pc:sldChg>
      <pc:sldChg chg="modSp mod">
        <pc:chgData name="LUNSMANN, CHRISTINA" userId="2dcecfac-94b3-43be-bdfc-783195335f8b" providerId="ADAL" clId="{1EA26D38-8CF6-4DDF-98F9-9647B2BF2AA9}" dt="2021-02-09T17:26:39.341" v="1332" actId="20577"/>
        <pc:sldMkLst>
          <pc:docMk/>
          <pc:sldMk cId="317372385" sldId="303"/>
        </pc:sldMkLst>
        <pc:spChg chg="mod">
          <ac:chgData name="LUNSMANN, CHRISTINA" userId="2dcecfac-94b3-43be-bdfc-783195335f8b" providerId="ADAL" clId="{1EA26D38-8CF6-4DDF-98F9-9647B2BF2AA9}" dt="2021-02-09T17:26:39.341" v="1332" actId="20577"/>
          <ac:spMkLst>
            <pc:docMk/>
            <pc:sldMk cId="317372385" sldId="303"/>
            <ac:spMk id="3" creationId="{5A394F0D-FA99-C44B-AE2D-11C17C4B9811}"/>
          </ac:spMkLst>
        </pc:spChg>
      </pc:sldChg>
      <pc:sldChg chg="addSp delSp modSp mod">
        <pc:chgData name="LUNSMANN, CHRISTINA" userId="2dcecfac-94b3-43be-bdfc-783195335f8b" providerId="ADAL" clId="{1EA26D38-8CF6-4DDF-98F9-9647B2BF2AA9}" dt="2021-02-04T15:32:48.157" v="12" actId="14100"/>
        <pc:sldMkLst>
          <pc:docMk/>
          <pc:sldMk cId="3259822629" sldId="304"/>
        </pc:sldMkLst>
        <pc:picChg chg="del mod">
          <ac:chgData name="LUNSMANN, CHRISTINA" userId="2dcecfac-94b3-43be-bdfc-783195335f8b" providerId="ADAL" clId="{1EA26D38-8CF6-4DDF-98F9-9647B2BF2AA9}" dt="2021-02-04T15:30:51.166" v="3" actId="478"/>
          <ac:picMkLst>
            <pc:docMk/>
            <pc:sldMk cId="3259822629" sldId="304"/>
            <ac:picMk id="5" creationId="{B40200FB-D746-4378-A249-675999109557}"/>
          </ac:picMkLst>
        </pc:picChg>
        <pc:picChg chg="add mod">
          <ac:chgData name="LUNSMANN, CHRISTINA" userId="2dcecfac-94b3-43be-bdfc-783195335f8b" providerId="ADAL" clId="{1EA26D38-8CF6-4DDF-98F9-9647B2BF2AA9}" dt="2021-02-04T15:32:48.157" v="12" actId="14100"/>
          <ac:picMkLst>
            <pc:docMk/>
            <pc:sldMk cId="3259822629" sldId="304"/>
            <ac:picMk id="7" creationId="{CF2C6D24-99FB-489D-A082-943CCBCF8979}"/>
          </ac:picMkLst>
        </pc:picChg>
        <pc:cxnChg chg="add mod">
          <ac:chgData name="LUNSMANN, CHRISTINA" userId="2dcecfac-94b3-43be-bdfc-783195335f8b" providerId="ADAL" clId="{1EA26D38-8CF6-4DDF-98F9-9647B2BF2AA9}" dt="2021-02-04T15:32:47.655" v="11" actId="1076"/>
          <ac:cxnSpMkLst>
            <pc:docMk/>
            <pc:sldMk cId="3259822629" sldId="304"/>
            <ac:cxnSpMk id="9" creationId="{8A71E321-7D88-4A84-B78B-40EC84E3938D}"/>
          </ac:cxnSpMkLst>
        </pc:cxnChg>
      </pc:sldChg>
      <pc:sldChg chg="addSp delSp modSp add mod setBg delDesignElem modNotesTx">
        <pc:chgData name="LUNSMANN, CHRISTINA" userId="2dcecfac-94b3-43be-bdfc-783195335f8b" providerId="ADAL" clId="{1EA26D38-8CF6-4DDF-98F9-9647B2BF2AA9}" dt="2021-02-09T15:48:28.752" v="1192" actId="27636"/>
        <pc:sldMkLst>
          <pc:docMk/>
          <pc:sldMk cId="723964379" sldId="305"/>
        </pc:sldMkLst>
        <pc:spChg chg="mod">
          <ac:chgData name="LUNSMANN, CHRISTINA" userId="2dcecfac-94b3-43be-bdfc-783195335f8b" providerId="ADAL" clId="{1EA26D38-8CF6-4DDF-98F9-9647B2BF2AA9}" dt="2021-02-04T19:42:51.418" v="816" actId="20577"/>
          <ac:spMkLst>
            <pc:docMk/>
            <pc:sldMk cId="723964379" sldId="305"/>
            <ac:spMk id="2" creationId="{1FBD9E49-9002-2E48-9F40-15B334C33F80}"/>
          </ac:spMkLst>
        </pc:spChg>
        <pc:spChg chg="mod">
          <ac:chgData name="LUNSMANN, CHRISTINA" userId="2dcecfac-94b3-43be-bdfc-783195335f8b" providerId="ADAL" clId="{1EA26D38-8CF6-4DDF-98F9-9647B2BF2AA9}" dt="2021-02-09T15:48:28.752" v="1192" actId="27636"/>
          <ac:spMkLst>
            <pc:docMk/>
            <pc:sldMk cId="723964379" sldId="305"/>
            <ac:spMk id="3" creationId="{5A394F0D-FA99-C44B-AE2D-11C17C4B9811}"/>
          </ac:spMkLst>
        </pc:spChg>
        <pc:spChg chg="add">
          <ac:chgData name="LUNSMANN, CHRISTINA" userId="2dcecfac-94b3-43be-bdfc-783195335f8b" providerId="ADAL" clId="{1EA26D38-8CF6-4DDF-98F9-9647B2BF2AA9}" dt="2021-02-04T19:10:56.474" v="607" actId="26606"/>
          <ac:spMkLst>
            <pc:docMk/>
            <pc:sldMk cId="723964379" sldId="305"/>
            <ac:spMk id="10" creationId="{AFA67CD3-AB4E-4A7A-BEB8-53C445D8C44E}"/>
          </ac:spMkLst>
        </pc:spChg>
        <pc:spChg chg="add">
          <ac:chgData name="LUNSMANN, CHRISTINA" userId="2dcecfac-94b3-43be-bdfc-783195335f8b" providerId="ADAL" clId="{1EA26D38-8CF6-4DDF-98F9-9647B2BF2AA9}" dt="2021-02-04T19:10:56.474" v="607" actId="26606"/>
          <ac:spMkLst>
            <pc:docMk/>
            <pc:sldMk cId="723964379" sldId="305"/>
            <ac:spMk id="14" creationId="{339C8D78-A644-462F-B674-F440635E5353}"/>
          </ac:spMkLst>
        </pc:spChg>
        <pc:spChg chg="del">
          <ac:chgData name="LUNSMANN, CHRISTINA" userId="2dcecfac-94b3-43be-bdfc-783195335f8b" providerId="ADAL" clId="{1EA26D38-8CF6-4DDF-98F9-9647B2BF2AA9}" dt="2021-02-04T18:33:53.979" v="602"/>
          <ac:spMkLst>
            <pc:docMk/>
            <pc:sldMk cId="723964379" sldId="305"/>
            <ac:spMk id="24" creationId="{AFA67CD3-AB4E-4A7A-BEB8-53C445D8C44E}"/>
          </ac:spMkLst>
        </pc:spChg>
        <pc:spChg chg="del">
          <ac:chgData name="LUNSMANN, CHRISTINA" userId="2dcecfac-94b3-43be-bdfc-783195335f8b" providerId="ADAL" clId="{1EA26D38-8CF6-4DDF-98F9-9647B2BF2AA9}" dt="2021-02-04T18:33:53.979" v="602"/>
          <ac:spMkLst>
            <pc:docMk/>
            <pc:sldMk cId="723964379" sldId="305"/>
            <ac:spMk id="28" creationId="{339C8D78-A644-462F-B674-F440635E5353}"/>
          </ac:spMkLst>
        </pc:spChg>
        <pc:picChg chg="add">
          <ac:chgData name="LUNSMANN, CHRISTINA" userId="2dcecfac-94b3-43be-bdfc-783195335f8b" providerId="ADAL" clId="{1EA26D38-8CF6-4DDF-98F9-9647B2BF2AA9}" dt="2021-02-04T19:10:56.474" v="607" actId="26606"/>
          <ac:picMkLst>
            <pc:docMk/>
            <pc:sldMk cId="723964379" sldId="305"/>
            <ac:picMk id="12" creationId="{07CF545F-9C2E-4446-97CD-AD92990C2B68}"/>
          </ac:picMkLst>
        </pc:picChg>
        <pc:picChg chg="del">
          <ac:chgData name="LUNSMANN, CHRISTINA" userId="2dcecfac-94b3-43be-bdfc-783195335f8b" providerId="ADAL" clId="{1EA26D38-8CF6-4DDF-98F9-9647B2BF2AA9}" dt="2021-02-04T18:33:53.979" v="602"/>
          <ac:picMkLst>
            <pc:docMk/>
            <pc:sldMk cId="723964379" sldId="305"/>
            <ac:picMk id="26" creationId="{07CF545F-9C2E-4446-97CD-AD92990C2B68}"/>
          </ac:picMkLst>
        </pc:picChg>
      </pc:sldChg>
    </pc:docChg>
  </pc:docChgLst>
  <pc:docChgLst>
    <pc:chgData name="CHRISTINA LUNSMANN" userId="2dcecfac-94b3-43be-bdfc-783195335f8b" providerId="ADAL" clId="{BC5F2C83-A8AA-0A4F-9113-8738C06E95ED}"/>
    <pc:docChg chg="modSld">
      <pc:chgData name="CHRISTINA LUNSMANN" userId="2dcecfac-94b3-43be-bdfc-783195335f8b" providerId="ADAL" clId="{BC5F2C83-A8AA-0A4F-9113-8738C06E95ED}" dt="2021-03-08T19:05:13.593" v="79" actId="1076"/>
      <pc:docMkLst>
        <pc:docMk/>
      </pc:docMkLst>
      <pc:sldChg chg="addSp modSp mod">
        <pc:chgData name="CHRISTINA LUNSMANN" userId="2dcecfac-94b3-43be-bdfc-783195335f8b" providerId="ADAL" clId="{BC5F2C83-A8AA-0A4F-9113-8738C06E95ED}" dt="2021-03-08T19:05:13.593" v="79" actId="1076"/>
        <pc:sldMkLst>
          <pc:docMk/>
          <pc:sldMk cId="4289413608" sldId="302"/>
        </pc:sldMkLst>
        <pc:graphicFrameChg chg="mod">
          <ac:chgData name="CHRISTINA LUNSMANN" userId="2dcecfac-94b3-43be-bdfc-783195335f8b" providerId="ADAL" clId="{BC5F2C83-A8AA-0A4F-9113-8738C06E95ED}" dt="2021-03-08T19:05:09.062" v="78" actId="20577"/>
          <ac:graphicFrameMkLst>
            <pc:docMk/>
            <pc:sldMk cId="4289413608" sldId="302"/>
            <ac:graphicFrameMk id="5" creationId="{2130D5F7-04FF-4EB0-87F8-074CBBE0B222}"/>
          </ac:graphicFrameMkLst>
        </pc:graphicFrameChg>
        <pc:picChg chg="add mod">
          <ac:chgData name="CHRISTINA LUNSMANN" userId="2dcecfac-94b3-43be-bdfc-783195335f8b" providerId="ADAL" clId="{BC5F2C83-A8AA-0A4F-9113-8738C06E95ED}" dt="2021-03-08T19:05:13.593" v="79" actId="1076"/>
          <ac:picMkLst>
            <pc:docMk/>
            <pc:sldMk cId="4289413608" sldId="302"/>
            <ac:picMk id="4" creationId="{C0310AD7-7577-B24C-8E9F-6279E0800086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hyperlink" Target="https://www.christinalunsmann.com/subjectarealiterature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www.youtube.com/watch?v=SUnzLGMW81Q&amp;feature=emb_logo" TargetMode="External"/><Relationship Id="rId1" Type="http://schemas.openxmlformats.org/officeDocument/2006/relationships/hyperlink" Target="https://docs.google.com/document/d/1vSqxfGf18Sehp3oAmwcpImBP27WvfVxHxOPpI70glb0/edit?usp=sharing" TargetMode="Externa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hyperlink" Target="https://www.dropbox.com/s/clrvjdfmidgrcot/SCPOMLE%20Submission.mp4?dl=0" TargetMode="External"/><Relationship Id="rId9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hyperlink" Target="https://docs.google.com/document/d/1vSqxfGf18Sehp3oAmwcpImBP27WvfVxHxOPpI70glb0/edit?usp=sharing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hyperlink" Target="https://www.youtube.com/watch?v=SUnzLGMW81Q&amp;feature=emb_logo" TargetMode="External"/><Relationship Id="rId5" Type="http://schemas.openxmlformats.org/officeDocument/2006/relationships/image" Target="../media/image7.svg"/><Relationship Id="rId10" Type="http://schemas.openxmlformats.org/officeDocument/2006/relationships/hyperlink" Target="https://www.dropbox.com/s/clrvjdfmidgrcot/SCPOMLE%20Submission.mp4?dl=0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s://www.christinalunsmann.com/subjectarealiteratur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601BFD-81F3-4A08-82DB-C74B9656506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8AE1B33-1D99-4B57-B674-8687C2A474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hlinkClick xmlns:r="http://schemas.openxmlformats.org/officeDocument/2006/relationships" r:id="rId1"/>
            </a:rPr>
            <a:t>Graphic Organizer</a:t>
          </a:r>
          <a:endParaRPr lang="en-US" dirty="0"/>
        </a:p>
      </dgm:t>
    </dgm:pt>
    <dgm:pt modelId="{E8DAFC12-B775-4412-A78B-E0C769DAFC37}" type="parTrans" cxnId="{1AAABBFC-B5C5-4391-9746-0D54C89FA623}">
      <dgm:prSet/>
      <dgm:spPr/>
      <dgm:t>
        <a:bodyPr/>
        <a:lstStyle/>
        <a:p>
          <a:endParaRPr lang="en-US"/>
        </a:p>
      </dgm:t>
    </dgm:pt>
    <dgm:pt modelId="{AD00DEC0-FED7-4B77-86C9-66776938C2B6}" type="sibTrans" cxnId="{1AAABBFC-B5C5-4391-9746-0D54C89FA623}">
      <dgm:prSet/>
      <dgm:spPr/>
      <dgm:t>
        <a:bodyPr/>
        <a:lstStyle/>
        <a:p>
          <a:endParaRPr lang="en-US"/>
        </a:p>
      </dgm:t>
    </dgm:pt>
    <dgm:pt modelId="{84EC9833-265C-431B-A1D6-1F475CABF59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hlinkClick xmlns:r="http://schemas.openxmlformats.org/officeDocument/2006/relationships" r:id="rId2"/>
            </a:rPr>
            <a:t>Culturally Sustaining Pedagogy</a:t>
          </a:r>
          <a:endParaRPr lang="en-US" dirty="0"/>
        </a:p>
      </dgm:t>
    </dgm:pt>
    <dgm:pt modelId="{665BBA69-30A6-474A-94E5-B053D748F8CF}" type="parTrans" cxnId="{F1B6FCA6-80B7-44A3-A468-714DF8039F95}">
      <dgm:prSet/>
      <dgm:spPr/>
      <dgm:t>
        <a:bodyPr/>
        <a:lstStyle/>
        <a:p>
          <a:endParaRPr lang="en-US"/>
        </a:p>
      </dgm:t>
    </dgm:pt>
    <dgm:pt modelId="{C88299E8-47F3-4DC5-B465-1EC0B0C67D1D}" type="sibTrans" cxnId="{F1B6FCA6-80B7-44A3-A468-714DF8039F95}">
      <dgm:prSet/>
      <dgm:spPr/>
      <dgm:t>
        <a:bodyPr/>
        <a:lstStyle/>
        <a:p>
          <a:endParaRPr lang="en-US"/>
        </a:p>
      </dgm:t>
    </dgm:pt>
    <dgm:pt modelId="{746BD304-4E72-4753-8A42-B6CD1425146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0" dirty="0">
              <a:hlinkClick xmlns:r="http://schemas.openxmlformats.org/officeDocument/2006/relationships" r:id="rId3"/>
            </a:rPr>
            <a:t>QR Code- </a:t>
          </a:r>
          <a:r>
            <a:rPr lang="en-US" i="0" dirty="0"/>
            <a:t>Resources</a:t>
          </a:r>
        </a:p>
      </dgm:t>
    </dgm:pt>
    <dgm:pt modelId="{5424B23A-CE30-4EA3-AFA1-772E0CD13AED}" type="parTrans" cxnId="{EC1A1451-6298-4AE8-83B0-FFFF0C4ED4B2}">
      <dgm:prSet/>
      <dgm:spPr/>
      <dgm:t>
        <a:bodyPr/>
        <a:lstStyle/>
        <a:p>
          <a:endParaRPr lang="en-US"/>
        </a:p>
      </dgm:t>
    </dgm:pt>
    <dgm:pt modelId="{B197CBBE-15A1-4F9F-8492-39DD27A8E4CA}" type="sibTrans" cxnId="{EC1A1451-6298-4AE8-83B0-FFFF0C4ED4B2}">
      <dgm:prSet/>
      <dgm:spPr/>
      <dgm:t>
        <a:bodyPr/>
        <a:lstStyle/>
        <a:p>
          <a:endParaRPr lang="en-US"/>
        </a:p>
      </dgm:t>
    </dgm:pt>
    <dgm:pt modelId="{0371B97F-5421-594B-9611-B3E6A443D6C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0" dirty="0">
              <a:hlinkClick xmlns:r="http://schemas.openxmlformats.org/officeDocument/2006/relationships" r:id="rId4"/>
            </a:rPr>
            <a:t>C. A. R. E. </a:t>
          </a:r>
          <a:endParaRPr lang="en-US" i="0" dirty="0"/>
        </a:p>
      </dgm:t>
    </dgm:pt>
    <dgm:pt modelId="{9F55B7B9-D3BB-6242-BDB2-58B7CAFB6451}" type="parTrans" cxnId="{6A707520-C068-6E46-8571-EC4E934DB549}">
      <dgm:prSet/>
      <dgm:spPr/>
      <dgm:t>
        <a:bodyPr/>
        <a:lstStyle/>
        <a:p>
          <a:endParaRPr lang="en-US"/>
        </a:p>
      </dgm:t>
    </dgm:pt>
    <dgm:pt modelId="{38801C4C-D506-AE47-B3C6-2713BA57CC01}" type="sibTrans" cxnId="{6A707520-C068-6E46-8571-EC4E934DB549}">
      <dgm:prSet/>
      <dgm:spPr/>
      <dgm:t>
        <a:bodyPr/>
        <a:lstStyle/>
        <a:p>
          <a:endParaRPr lang="en-US"/>
        </a:p>
      </dgm:t>
    </dgm:pt>
    <dgm:pt modelId="{401254A6-1284-4439-BFDD-4012C5150023}" type="pres">
      <dgm:prSet presAssocID="{60601BFD-81F3-4A08-82DB-C74B96565069}" presName="root" presStyleCnt="0">
        <dgm:presLayoutVars>
          <dgm:dir/>
          <dgm:resizeHandles val="exact"/>
        </dgm:presLayoutVars>
      </dgm:prSet>
      <dgm:spPr/>
    </dgm:pt>
    <dgm:pt modelId="{C704D0A4-41BF-41FC-83BB-74747E8540F1}" type="pres">
      <dgm:prSet presAssocID="{58AE1B33-1D99-4B57-B674-8687C2A47476}" presName="compNode" presStyleCnt="0"/>
      <dgm:spPr/>
    </dgm:pt>
    <dgm:pt modelId="{5391A27A-62C0-4DEC-BAEF-40F8E689FCAB}" type="pres">
      <dgm:prSet presAssocID="{58AE1B33-1D99-4B57-B674-8687C2A47476}" presName="bgRect" presStyleLbl="bgShp" presStyleIdx="0" presStyleCnt="4"/>
      <dgm:spPr/>
    </dgm:pt>
    <dgm:pt modelId="{D9C2F975-D44D-4E23-BE74-1834A0431835}" type="pres">
      <dgm:prSet presAssocID="{58AE1B33-1D99-4B57-B674-8687C2A47476}" presName="iconRect" presStyleLbl="node1" presStyleIdx="0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403878D7-2627-4EB5-A47C-230106C7154C}" type="pres">
      <dgm:prSet presAssocID="{58AE1B33-1D99-4B57-B674-8687C2A47476}" presName="spaceRect" presStyleCnt="0"/>
      <dgm:spPr/>
    </dgm:pt>
    <dgm:pt modelId="{967F5FBD-4BFA-4569-AB0A-497357FF4BC3}" type="pres">
      <dgm:prSet presAssocID="{58AE1B33-1D99-4B57-B674-8687C2A47476}" presName="parTx" presStyleLbl="revTx" presStyleIdx="0" presStyleCnt="4">
        <dgm:presLayoutVars>
          <dgm:chMax val="0"/>
          <dgm:chPref val="0"/>
        </dgm:presLayoutVars>
      </dgm:prSet>
      <dgm:spPr/>
    </dgm:pt>
    <dgm:pt modelId="{E64FAAB4-3343-4B89-B061-BC8415CB794A}" type="pres">
      <dgm:prSet presAssocID="{AD00DEC0-FED7-4B77-86C9-66776938C2B6}" presName="sibTrans" presStyleCnt="0"/>
      <dgm:spPr/>
    </dgm:pt>
    <dgm:pt modelId="{893B48A7-6A1B-4B77-A9C1-F50C937D805C}" type="pres">
      <dgm:prSet presAssocID="{84EC9833-265C-431B-A1D6-1F475CABF596}" presName="compNode" presStyleCnt="0"/>
      <dgm:spPr/>
    </dgm:pt>
    <dgm:pt modelId="{52CD46B5-F77F-4ABA-B275-F496B509665C}" type="pres">
      <dgm:prSet presAssocID="{84EC9833-265C-431B-A1D6-1F475CABF596}" presName="bgRect" presStyleLbl="bgShp" presStyleIdx="1" presStyleCnt="4" custLinFactNeighborX="-1114" custLinFactNeighborY="332"/>
      <dgm:spPr/>
    </dgm:pt>
    <dgm:pt modelId="{872991D0-44AA-4896-8099-98115E81F69F}" type="pres">
      <dgm:prSet presAssocID="{84EC9833-265C-431B-A1D6-1F475CABF596}" presName="iconRect" presStyleLbl="node1" presStyleIdx="1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CB0FCDA0-1CFC-4132-B3D9-A8F3BE6588FA}" type="pres">
      <dgm:prSet presAssocID="{84EC9833-265C-431B-A1D6-1F475CABF596}" presName="spaceRect" presStyleCnt="0"/>
      <dgm:spPr/>
    </dgm:pt>
    <dgm:pt modelId="{09DC34E4-BBEB-4468-8018-01266E851C6D}" type="pres">
      <dgm:prSet presAssocID="{84EC9833-265C-431B-A1D6-1F475CABF596}" presName="parTx" presStyleLbl="revTx" presStyleIdx="1" presStyleCnt="4">
        <dgm:presLayoutVars>
          <dgm:chMax val="0"/>
          <dgm:chPref val="0"/>
        </dgm:presLayoutVars>
      </dgm:prSet>
      <dgm:spPr/>
    </dgm:pt>
    <dgm:pt modelId="{949A2188-9915-4CBD-83CD-2B7747E6CBF7}" type="pres">
      <dgm:prSet presAssocID="{C88299E8-47F3-4DC5-B465-1EC0B0C67D1D}" presName="sibTrans" presStyleCnt="0"/>
      <dgm:spPr/>
    </dgm:pt>
    <dgm:pt modelId="{B793DE03-4EDD-404A-99B3-7CE06831F242}" type="pres">
      <dgm:prSet presAssocID="{746BD304-4E72-4753-8A42-B6CD14251469}" presName="compNode" presStyleCnt="0"/>
      <dgm:spPr/>
    </dgm:pt>
    <dgm:pt modelId="{00DCC201-EDFB-45FF-AC69-B784313DEAC9}" type="pres">
      <dgm:prSet presAssocID="{746BD304-4E72-4753-8A42-B6CD14251469}" presName="bgRect" presStyleLbl="bgShp" presStyleIdx="2" presStyleCnt="4" custLinFactNeighborY="43"/>
      <dgm:spPr/>
    </dgm:pt>
    <dgm:pt modelId="{94463EA7-CD99-4318-B5B9-1F9D06ED6CD2}" type="pres">
      <dgm:prSet presAssocID="{746BD304-4E72-4753-8A42-B6CD14251469}" presName="iconRect" presStyleLbl="node1" presStyleIdx="2" presStyleCnt="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7BEC13FC-2B7B-415A-A5D3-AAAF5CC3D3C2}" type="pres">
      <dgm:prSet presAssocID="{746BD304-4E72-4753-8A42-B6CD14251469}" presName="spaceRect" presStyleCnt="0"/>
      <dgm:spPr/>
    </dgm:pt>
    <dgm:pt modelId="{2B213E7E-CDD7-4E00-8D4A-479B59D273FE}" type="pres">
      <dgm:prSet presAssocID="{746BD304-4E72-4753-8A42-B6CD14251469}" presName="parTx" presStyleLbl="revTx" presStyleIdx="2" presStyleCnt="4">
        <dgm:presLayoutVars>
          <dgm:chMax val="0"/>
          <dgm:chPref val="0"/>
        </dgm:presLayoutVars>
      </dgm:prSet>
      <dgm:spPr/>
    </dgm:pt>
    <dgm:pt modelId="{1A089FF7-C55A-8143-89D9-DE36CF7E29BF}" type="pres">
      <dgm:prSet presAssocID="{B197CBBE-15A1-4F9F-8492-39DD27A8E4CA}" presName="sibTrans" presStyleCnt="0"/>
      <dgm:spPr/>
    </dgm:pt>
    <dgm:pt modelId="{DC07BFC3-2F23-DF48-8B1A-9869F8453B20}" type="pres">
      <dgm:prSet presAssocID="{0371B97F-5421-594B-9611-B3E6A443D6CD}" presName="compNode" presStyleCnt="0"/>
      <dgm:spPr/>
    </dgm:pt>
    <dgm:pt modelId="{CE992615-5021-6B48-85A7-A561840007F0}" type="pres">
      <dgm:prSet presAssocID="{0371B97F-5421-594B-9611-B3E6A443D6CD}" presName="bgRect" presStyleLbl="bgShp" presStyleIdx="3" presStyleCnt="4"/>
      <dgm:spPr/>
    </dgm:pt>
    <dgm:pt modelId="{4BE56954-8771-4845-BE12-C887BF689478}" type="pres">
      <dgm:prSet presAssocID="{0371B97F-5421-594B-9611-B3E6A443D6CD}" presName="iconRect" presStyleLbl="node1" presStyleIdx="3" presStyleCnt="4"/>
      <dgm:spPr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</dgm:pt>
    <dgm:pt modelId="{CA7D1F30-D070-4E4E-9C60-B7B4A99E4ABE}" type="pres">
      <dgm:prSet presAssocID="{0371B97F-5421-594B-9611-B3E6A443D6CD}" presName="spaceRect" presStyleCnt="0"/>
      <dgm:spPr/>
    </dgm:pt>
    <dgm:pt modelId="{B5F663CB-7D31-FB4A-9B24-B98C99DC966E}" type="pres">
      <dgm:prSet presAssocID="{0371B97F-5421-594B-9611-B3E6A443D6C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A707520-C068-6E46-8571-EC4E934DB549}" srcId="{60601BFD-81F3-4A08-82DB-C74B96565069}" destId="{0371B97F-5421-594B-9611-B3E6A443D6CD}" srcOrd="3" destOrd="0" parTransId="{9F55B7B9-D3BB-6242-BDB2-58B7CAFB6451}" sibTransId="{38801C4C-D506-AE47-B3C6-2713BA57CC01}"/>
    <dgm:cxn modelId="{FC484F2A-0B92-4DA7-A8C9-2DBD8794AABA}" type="presOf" srcId="{84EC9833-265C-431B-A1D6-1F475CABF596}" destId="{09DC34E4-BBEB-4468-8018-01266E851C6D}" srcOrd="0" destOrd="0" presId="urn:microsoft.com/office/officeart/2018/2/layout/IconVerticalSolidList"/>
    <dgm:cxn modelId="{EC1A1451-6298-4AE8-83B0-FFFF0C4ED4B2}" srcId="{60601BFD-81F3-4A08-82DB-C74B96565069}" destId="{746BD304-4E72-4753-8A42-B6CD14251469}" srcOrd="2" destOrd="0" parTransId="{5424B23A-CE30-4EA3-AFA1-772E0CD13AED}" sibTransId="{B197CBBE-15A1-4F9F-8492-39DD27A8E4CA}"/>
    <dgm:cxn modelId="{51631053-2AE9-4320-A78B-AC5FF68F60D6}" type="presOf" srcId="{58AE1B33-1D99-4B57-B674-8687C2A47476}" destId="{967F5FBD-4BFA-4569-AB0A-497357FF4BC3}" srcOrd="0" destOrd="0" presId="urn:microsoft.com/office/officeart/2018/2/layout/IconVerticalSolidList"/>
    <dgm:cxn modelId="{F1B6FCA6-80B7-44A3-A468-714DF8039F95}" srcId="{60601BFD-81F3-4A08-82DB-C74B96565069}" destId="{84EC9833-265C-431B-A1D6-1F475CABF596}" srcOrd="1" destOrd="0" parTransId="{665BBA69-30A6-474A-94E5-B053D748F8CF}" sibTransId="{C88299E8-47F3-4DC5-B465-1EC0B0C67D1D}"/>
    <dgm:cxn modelId="{580C0BA8-7FE4-4B40-9C1E-45442D0D934D}" type="presOf" srcId="{0371B97F-5421-594B-9611-B3E6A443D6CD}" destId="{B5F663CB-7D31-FB4A-9B24-B98C99DC966E}" srcOrd="0" destOrd="0" presId="urn:microsoft.com/office/officeart/2018/2/layout/IconVerticalSolidList"/>
    <dgm:cxn modelId="{E5D086BB-DB68-4D10-8C18-880B765E5995}" type="presOf" srcId="{60601BFD-81F3-4A08-82DB-C74B96565069}" destId="{401254A6-1284-4439-BFDD-4012C5150023}" srcOrd="0" destOrd="0" presId="urn:microsoft.com/office/officeart/2018/2/layout/IconVerticalSolidList"/>
    <dgm:cxn modelId="{937CE3C6-96F9-4511-A0E2-20E3CBECE8BD}" type="presOf" srcId="{746BD304-4E72-4753-8A42-B6CD14251469}" destId="{2B213E7E-CDD7-4E00-8D4A-479B59D273FE}" srcOrd="0" destOrd="0" presId="urn:microsoft.com/office/officeart/2018/2/layout/IconVerticalSolidList"/>
    <dgm:cxn modelId="{1AAABBFC-B5C5-4391-9746-0D54C89FA623}" srcId="{60601BFD-81F3-4A08-82DB-C74B96565069}" destId="{58AE1B33-1D99-4B57-B674-8687C2A47476}" srcOrd="0" destOrd="0" parTransId="{E8DAFC12-B775-4412-A78B-E0C769DAFC37}" sibTransId="{AD00DEC0-FED7-4B77-86C9-66776938C2B6}"/>
    <dgm:cxn modelId="{0FB1B98B-1C35-4B24-A0AA-5491F1B1A7E7}" type="presParOf" srcId="{401254A6-1284-4439-BFDD-4012C5150023}" destId="{C704D0A4-41BF-41FC-83BB-74747E8540F1}" srcOrd="0" destOrd="0" presId="urn:microsoft.com/office/officeart/2018/2/layout/IconVerticalSolidList"/>
    <dgm:cxn modelId="{5E4D9DE2-A3A1-4F0D-AFE4-A2D72673450E}" type="presParOf" srcId="{C704D0A4-41BF-41FC-83BB-74747E8540F1}" destId="{5391A27A-62C0-4DEC-BAEF-40F8E689FCAB}" srcOrd="0" destOrd="0" presId="urn:microsoft.com/office/officeart/2018/2/layout/IconVerticalSolidList"/>
    <dgm:cxn modelId="{A69BB6FD-D456-4134-81F7-CD0D6EC674EC}" type="presParOf" srcId="{C704D0A4-41BF-41FC-83BB-74747E8540F1}" destId="{D9C2F975-D44D-4E23-BE74-1834A0431835}" srcOrd="1" destOrd="0" presId="urn:microsoft.com/office/officeart/2018/2/layout/IconVerticalSolidList"/>
    <dgm:cxn modelId="{F2C20326-7867-4987-AFFA-C997F36060CE}" type="presParOf" srcId="{C704D0A4-41BF-41FC-83BB-74747E8540F1}" destId="{403878D7-2627-4EB5-A47C-230106C7154C}" srcOrd="2" destOrd="0" presId="urn:microsoft.com/office/officeart/2018/2/layout/IconVerticalSolidList"/>
    <dgm:cxn modelId="{A08CB56C-8D54-44C3-BB7B-6CD8D6A3758D}" type="presParOf" srcId="{C704D0A4-41BF-41FC-83BB-74747E8540F1}" destId="{967F5FBD-4BFA-4569-AB0A-497357FF4BC3}" srcOrd="3" destOrd="0" presId="urn:microsoft.com/office/officeart/2018/2/layout/IconVerticalSolidList"/>
    <dgm:cxn modelId="{BC5AB765-1616-412F-9A3B-3C6C44C36BC0}" type="presParOf" srcId="{401254A6-1284-4439-BFDD-4012C5150023}" destId="{E64FAAB4-3343-4B89-B061-BC8415CB794A}" srcOrd="1" destOrd="0" presId="urn:microsoft.com/office/officeart/2018/2/layout/IconVerticalSolidList"/>
    <dgm:cxn modelId="{99AF9C84-2509-4ACA-922B-4AA69447C6BA}" type="presParOf" srcId="{401254A6-1284-4439-BFDD-4012C5150023}" destId="{893B48A7-6A1B-4B77-A9C1-F50C937D805C}" srcOrd="2" destOrd="0" presId="urn:microsoft.com/office/officeart/2018/2/layout/IconVerticalSolidList"/>
    <dgm:cxn modelId="{93F8D9D4-DD5E-4DF4-BEAE-AF6F403EF8CC}" type="presParOf" srcId="{893B48A7-6A1B-4B77-A9C1-F50C937D805C}" destId="{52CD46B5-F77F-4ABA-B275-F496B509665C}" srcOrd="0" destOrd="0" presId="urn:microsoft.com/office/officeart/2018/2/layout/IconVerticalSolidList"/>
    <dgm:cxn modelId="{CBDE3A4A-7612-4DAC-9E0D-D079E28BCD7B}" type="presParOf" srcId="{893B48A7-6A1B-4B77-A9C1-F50C937D805C}" destId="{872991D0-44AA-4896-8099-98115E81F69F}" srcOrd="1" destOrd="0" presId="urn:microsoft.com/office/officeart/2018/2/layout/IconVerticalSolidList"/>
    <dgm:cxn modelId="{097DC97C-69FC-46E1-8F26-4AB4C1EF88CD}" type="presParOf" srcId="{893B48A7-6A1B-4B77-A9C1-F50C937D805C}" destId="{CB0FCDA0-1CFC-4132-B3D9-A8F3BE6588FA}" srcOrd="2" destOrd="0" presId="urn:microsoft.com/office/officeart/2018/2/layout/IconVerticalSolidList"/>
    <dgm:cxn modelId="{DC7F04C2-1CB4-4466-8C0A-38DD555512B0}" type="presParOf" srcId="{893B48A7-6A1B-4B77-A9C1-F50C937D805C}" destId="{09DC34E4-BBEB-4468-8018-01266E851C6D}" srcOrd="3" destOrd="0" presId="urn:microsoft.com/office/officeart/2018/2/layout/IconVerticalSolidList"/>
    <dgm:cxn modelId="{84E4646F-AC8D-4EBF-87F0-CB938891BD84}" type="presParOf" srcId="{401254A6-1284-4439-BFDD-4012C5150023}" destId="{949A2188-9915-4CBD-83CD-2B7747E6CBF7}" srcOrd="3" destOrd="0" presId="urn:microsoft.com/office/officeart/2018/2/layout/IconVerticalSolidList"/>
    <dgm:cxn modelId="{B09BB1E7-B48B-4223-82F7-0F6B60E5A846}" type="presParOf" srcId="{401254A6-1284-4439-BFDD-4012C5150023}" destId="{B793DE03-4EDD-404A-99B3-7CE06831F242}" srcOrd="4" destOrd="0" presId="urn:microsoft.com/office/officeart/2018/2/layout/IconVerticalSolidList"/>
    <dgm:cxn modelId="{6AF8AD20-091E-4B2F-BC4B-C8B23078C176}" type="presParOf" srcId="{B793DE03-4EDD-404A-99B3-7CE06831F242}" destId="{00DCC201-EDFB-45FF-AC69-B784313DEAC9}" srcOrd="0" destOrd="0" presId="urn:microsoft.com/office/officeart/2018/2/layout/IconVerticalSolidList"/>
    <dgm:cxn modelId="{433E20C0-60A4-44DE-AE2A-083E7285CC25}" type="presParOf" srcId="{B793DE03-4EDD-404A-99B3-7CE06831F242}" destId="{94463EA7-CD99-4318-B5B9-1F9D06ED6CD2}" srcOrd="1" destOrd="0" presId="urn:microsoft.com/office/officeart/2018/2/layout/IconVerticalSolidList"/>
    <dgm:cxn modelId="{048B6DDC-F541-4E0C-A182-AB55CBD3161A}" type="presParOf" srcId="{B793DE03-4EDD-404A-99B3-7CE06831F242}" destId="{7BEC13FC-2B7B-415A-A5D3-AAAF5CC3D3C2}" srcOrd="2" destOrd="0" presId="urn:microsoft.com/office/officeart/2018/2/layout/IconVerticalSolidList"/>
    <dgm:cxn modelId="{594C3EF2-2917-4877-9E58-4BA99ACDFA72}" type="presParOf" srcId="{B793DE03-4EDD-404A-99B3-7CE06831F242}" destId="{2B213E7E-CDD7-4E00-8D4A-479B59D273FE}" srcOrd="3" destOrd="0" presId="urn:microsoft.com/office/officeart/2018/2/layout/IconVerticalSolidList"/>
    <dgm:cxn modelId="{8D3118BA-9873-254E-AC01-EF2F25AC2DA6}" type="presParOf" srcId="{401254A6-1284-4439-BFDD-4012C5150023}" destId="{1A089FF7-C55A-8143-89D9-DE36CF7E29BF}" srcOrd="5" destOrd="0" presId="urn:microsoft.com/office/officeart/2018/2/layout/IconVerticalSolidList"/>
    <dgm:cxn modelId="{9A52C84D-16C4-624C-B23A-57E3C7915B79}" type="presParOf" srcId="{401254A6-1284-4439-BFDD-4012C5150023}" destId="{DC07BFC3-2F23-DF48-8B1A-9869F8453B20}" srcOrd="6" destOrd="0" presId="urn:microsoft.com/office/officeart/2018/2/layout/IconVerticalSolidList"/>
    <dgm:cxn modelId="{940A95AC-3BDA-AE40-9315-7AB9EA6E5A40}" type="presParOf" srcId="{DC07BFC3-2F23-DF48-8B1A-9869F8453B20}" destId="{CE992615-5021-6B48-85A7-A561840007F0}" srcOrd="0" destOrd="0" presId="urn:microsoft.com/office/officeart/2018/2/layout/IconVerticalSolidList"/>
    <dgm:cxn modelId="{A7703B6E-4E9F-DD45-900F-6F4EAE7B9CDD}" type="presParOf" srcId="{DC07BFC3-2F23-DF48-8B1A-9869F8453B20}" destId="{4BE56954-8771-4845-BE12-C887BF689478}" srcOrd="1" destOrd="0" presId="urn:microsoft.com/office/officeart/2018/2/layout/IconVerticalSolidList"/>
    <dgm:cxn modelId="{A19DA505-8CBE-504C-87C2-F5FD67113FAA}" type="presParOf" srcId="{DC07BFC3-2F23-DF48-8B1A-9869F8453B20}" destId="{CA7D1F30-D070-4E4E-9C60-B7B4A99E4ABE}" srcOrd="2" destOrd="0" presId="urn:microsoft.com/office/officeart/2018/2/layout/IconVerticalSolidList"/>
    <dgm:cxn modelId="{2A429812-2130-FB40-A5B2-5913EDFDFE4D}" type="presParOf" srcId="{DC07BFC3-2F23-DF48-8B1A-9869F8453B20}" destId="{B5F663CB-7D31-FB4A-9B24-B98C99DC966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5BBFA1-1ACE-4326-8DB4-FA3A295A4937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F528BAE-6171-4D30-8803-BFC1A6A5B14D}">
      <dgm:prSet/>
      <dgm:spPr/>
      <dgm:t>
        <a:bodyPr/>
        <a:lstStyle/>
        <a:p>
          <a:r>
            <a:rPr lang="en-US"/>
            <a:t>Pedagogy: the method and practice of teaching</a:t>
          </a:r>
        </a:p>
      </dgm:t>
    </dgm:pt>
    <dgm:pt modelId="{1A4CE459-F225-4B6A-8D38-DF46197807AE}" type="parTrans" cxnId="{8F822666-7505-431D-B16A-9843FF8C89B2}">
      <dgm:prSet/>
      <dgm:spPr/>
      <dgm:t>
        <a:bodyPr/>
        <a:lstStyle/>
        <a:p>
          <a:endParaRPr lang="en-US"/>
        </a:p>
      </dgm:t>
    </dgm:pt>
    <dgm:pt modelId="{0995D3A9-6DF6-40A8-9F06-C03FE6A15DA6}" type="sibTrans" cxnId="{8F822666-7505-431D-B16A-9843FF8C89B2}">
      <dgm:prSet/>
      <dgm:spPr/>
      <dgm:t>
        <a:bodyPr/>
        <a:lstStyle/>
        <a:p>
          <a:endParaRPr lang="en-US"/>
        </a:p>
      </dgm:t>
    </dgm:pt>
    <dgm:pt modelId="{622C0488-2F9D-4DC6-A4A5-8629F42D9354}">
      <dgm:prSet/>
      <dgm:spPr/>
      <dgm:t>
        <a:bodyPr/>
        <a:lstStyle/>
        <a:p>
          <a:r>
            <a:rPr lang="en-US"/>
            <a:t>How knowledge and skills are imparted in an educational context</a:t>
          </a:r>
        </a:p>
      </dgm:t>
    </dgm:pt>
    <dgm:pt modelId="{65AF9305-FA8C-46A5-8795-F8755B219027}" type="parTrans" cxnId="{5BD09A8B-5C3E-4FA2-A24B-256744996AF5}">
      <dgm:prSet/>
      <dgm:spPr/>
      <dgm:t>
        <a:bodyPr/>
        <a:lstStyle/>
        <a:p>
          <a:endParaRPr lang="en-US"/>
        </a:p>
      </dgm:t>
    </dgm:pt>
    <dgm:pt modelId="{6BDA0A4F-D8EB-42FC-B918-04F550E0F63B}" type="sibTrans" cxnId="{5BD09A8B-5C3E-4FA2-A24B-256744996AF5}">
      <dgm:prSet/>
      <dgm:spPr/>
      <dgm:t>
        <a:bodyPr/>
        <a:lstStyle/>
        <a:p>
          <a:endParaRPr lang="en-US"/>
        </a:p>
      </dgm:t>
    </dgm:pt>
    <dgm:pt modelId="{897FD27B-52BE-4CD0-962D-F3247E24697D}">
      <dgm:prSet/>
      <dgm:spPr/>
      <dgm:t>
        <a:bodyPr/>
        <a:lstStyle/>
        <a:p>
          <a:r>
            <a:rPr lang="en-US"/>
            <a:t>The art, science, or profession of teaching</a:t>
          </a:r>
        </a:p>
      </dgm:t>
    </dgm:pt>
    <dgm:pt modelId="{2E78C93E-294C-4A8D-9889-269A71C9F3AA}" type="parTrans" cxnId="{C0612152-E4D8-485A-A080-4618AF39C3F9}">
      <dgm:prSet/>
      <dgm:spPr/>
      <dgm:t>
        <a:bodyPr/>
        <a:lstStyle/>
        <a:p>
          <a:endParaRPr lang="en-US"/>
        </a:p>
      </dgm:t>
    </dgm:pt>
    <dgm:pt modelId="{D192B7DC-1D04-416E-B31C-005222E45E93}" type="sibTrans" cxnId="{C0612152-E4D8-485A-A080-4618AF39C3F9}">
      <dgm:prSet/>
      <dgm:spPr/>
      <dgm:t>
        <a:bodyPr/>
        <a:lstStyle/>
        <a:p>
          <a:endParaRPr lang="en-US"/>
        </a:p>
      </dgm:t>
    </dgm:pt>
    <dgm:pt modelId="{F118FCE9-476A-4E40-B519-5B7B7E972336}">
      <dgm:prSet/>
      <dgm:spPr/>
      <dgm:t>
        <a:bodyPr/>
        <a:lstStyle/>
        <a:p>
          <a:r>
            <a:rPr lang="en-US" dirty="0"/>
            <a:t>Instructional strategies</a:t>
          </a:r>
        </a:p>
      </dgm:t>
    </dgm:pt>
    <dgm:pt modelId="{64FB2265-6232-46D4-9232-1662D09D6BD6}" type="parTrans" cxnId="{35FB4567-5C8E-4EF8-B899-6664F8C0BDF5}">
      <dgm:prSet/>
      <dgm:spPr/>
      <dgm:t>
        <a:bodyPr/>
        <a:lstStyle/>
        <a:p>
          <a:endParaRPr lang="en-US"/>
        </a:p>
      </dgm:t>
    </dgm:pt>
    <dgm:pt modelId="{C90AFDBA-8D7B-456E-85C1-33F71A0C00A7}" type="sibTrans" cxnId="{35FB4567-5C8E-4EF8-B899-6664F8C0BDF5}">
      <dgm:prSet/>
      <dgm:spPr/>
      <dgm:t>
        <a:bodyPr/>
        <a:lstStyle/>
        <a:p>
          <a:endParaRPr lang="en-US"/>
        </a:p>
      </dgm:t>
    </dgm:pt>
    <dgm:pt modelId="{BBC5A51B-C7FE-9741-AA2F-AE14D85560FC}" type="pres">
      <dgm:prSet presAssocID="{B05BBFA1-1ACE-4326-8DB4-FA3A295A4937}" presName="vert0" presStyleCnt="0">
        <dgm:presLayoutVars>
          <dgm:dir/>
          <dgm:animOne val="branch"/>
          <dgm:animLvl val="lvl"/>
        </dgm:presLayoutVars>
      </dgm:prSet>
      <dgm:spPr/>
    </dgm:pt>
    <dgm:pt modelId="{55EEF089-2EB2-1D41-BB75-48007A9A1E85}" type="pres">
      <dgm:prSet presAssocID="{5F528BAE-6171-4D30-8803-BFC1A6A5B14D}" presName="thickLine" presStyleLbl="alignNode1" presStyleIdx="0" presStyleCnt="4"/>
      <dgm:spPr/>
    </dgm:pt>
    <dgm:pt modelId="{2176588D-DB22-6245-8BBA-E01BE545DA7A}" type="pres">
      <dgm:prSet presAssocID="{5F528BAE-6171-4D30-8803-BFC1A6A5B14D}" presName="horz1" presStyleCnt="0"/>
      <dgm:spPr/>
    </dgm:pt>
    <dgm:pt modelId="{C2FCC388-657E-6144-9FDC-C13E1F50D46D}" type="pres">
      <dgm:prSet presAssocID="{5F528BAE-6171-4D30-8803-BFC1A6A5B14D}" presName="tx1" presStyleLbl="revTx" presStyleIdx="0" presStyleCnt="4"/>
      <dgm:spPr/>
    </dgm:pt>
    <dgm:pt modelId="{4029074F-72E5-D743-8E3A-0E25CD77DD6D}" type="pres">
      <dgm:prSet presAssocID="{5F528BAE-6171-4D30-8803-BFC1A6A5B14D}" presName="vert1" presStyleCnt="0"/>
      <dgm:spPr/>
    </dgm:pt>
    <dgm:pt modelId="{D9348CD0-DC55-B745-AA85-D542E660C586}" type="pres">
      <dgm:prSet presAssocID="{622C0488-2F9D-4DC6-A4A5-8629F42D9354}" presName="thickLine" presStyleLbl="alignNode1" presStyleIdx="1" presStyleCnt="4"/>
      <dgm:spPr/>
    </dgm:pt>
    <dgm:pt modelId="{41CA5303-B38A-1547-AE1E-B49782D7B3E2}" type="pres">
      <dgm:prSet presAssocID="{622C0488-2F9D-4DC6-A4A5-8629F42D9354}" presName="horz1" presStyleCnt="0"/>
      <dgm:spPr/>
    </dgm:pt>
    <dgm:pt modelId="{7806851B-254E-024E-A7EA-EA53CFA9D767}" type="pres">
      <dgm:prSet presAssocID="{622C0488-2F9D-4DC6-A4A5-8629F42D9354}" presName="tx1" presStyleLbl="revTx" presStyleIdx="1" presStyleCnt="4"/>
      <dgm:spPr/>
    </dgm:pt>
    <dgm:pt modelId="{24F8C3B6-B611-4A41-A41A-4CCA181545DB}" type="pres">
      <dgm:prSet presAssocID="{622C0488-2F9D-4DC6-A4A5-8629F42D9354}" presName="vert1" presStyleCnt="0"/>
      <dgm:spPr/>
    </dgm:pt>
    <dgm:pt modelId="{EA37823E-E69E-E042-A936-8748856AD900}" type="pres">
      <dgm:prSet presAssocID="{897FD27B-52BE-4CD0-962D-F3247E24697D}" presName="thickLine" presStyleLbl="alignNode1" presStyleIdx="2" presStyleCnt="4"/>
      <dgm:spPr/>
    </dgm:pt>
    <dgm:pt modelId="{5D765C09-4CC4-8845-8389-B170E6EBDA7B}" type="pres">
      <dgm:prSet presAssocID="{897FD27B-52BE-4CD0-962D-F3247E24697D}" presName="horz1" presStyleCnt="0"/>
      <dgm:spPr/>
    </dgm:pt>
    <dgm:pt modelId="{D69FE538-870D-1D44-840D-F9B07F8E252E}" type="pres">
      <dgm:prSet presAssocID="{897FD27B-52BE-4CD0-962D-F3247E24697D}" presName="tx1" presStyleLbl="revTx" presStyleIdx="2" presStyleCnt="4"/>
      <dgm:spPr/>
    </dgm:pt>
    <dgm:pt modelId="{DB82F572-8ABF-4F47-8FD0-B6C5A80E2EA4}" type="pres">
      <dgm:prSet presAssocID="{897FD27B-52BE-4CD0-962D-F3247E24697D}" presName="vert1" presStyleCnt="0"/>
      <dgm:spPr/>
    </dgm:pt>
    <dgm:pt modelId="{22EC99E6-9C1A-134E-B655-4DACA9164B6B}" type="pres">
      <dgm:prSet presAssocID="{F118FCE9-476A-4E40-B519-5B7B7E972336}" presName="thickLine" presStyleLbl="alignNode1" presStyleIdx="3" presStyleCnt="4"/>
      <dgm:spPr/>
    </dgm:pt>
    <dgm:pt modelId="{5157E1E9-E3CD-6D4E-9919-E854BA99FED5}" type="pres">
      <dgm:prSet presAssocID="{F118FCE9-476A-4E40-B519-5B7B7E972336}" presName="horz1" presStyleCnt="0"/>
      <dgm:spPr/>
    </dgm:pt>
    <dgm:pt modelId="{6D699E94-D6FF-7443-BFF2-6DFB1CDFB0B2}" type="pres">
      <dgm:prSet presAssocID="{F118FCE9-476A-4E40-B519-5B7B7E972336}" presName="tx1" presStyleLbl="revTx" presStyleIdx="3" presStyleCnt="4"/>
      <dgm:spPr/>
    </dgm:pt>
    <dgm:pt modelId="{D0223CDD-3FF1-1C4D-8C28-D419B5B1A18F}" type="pres">
      <dgm:prSet presAssocID="{F118FCE9-476A-4E40-B519-5B7B7E972336}" presName="vert1" presStyleCnt="0"/>
      <dgm:spPr/>
    </dgm:pt>
  </dgm:ptLst>
  <dgm:cxnLst>
    <dgm:cxn modelId="{47287910-2055-4F46-A46E-55DD74E13145}" type="presOf" srcId="{F118FCE9-476A-4E40-B519-5B7B7E972336}" destId="{6D699E94-D6FF-7443-BFF2-6DFB1CDFB0B2}" srcOrd="0" destOrd="0" presId="urn:microsoft.com/office/officeart/2008/layout/LinedList"/>
    <dgm:cxn modelId="{C0612152-E4D8-485A-A080-4618AF39C3F9}" srcId="{B05BBFA1-1ACE-4326-8DB4-FA3A295A4937}" destId="{897FD27B-52BE-4CD0-962D-F3247E24697D}" srcOrd="2" destOrd="0" parTransId="{2E78C93E-294C-4A8D-9889-269A71C9F3AA}" sibTransId="{D192B7DC-1D04-416E-B31C-005222E45E93}"/>
    <dgm:cxn modelId="{110B9A55-D4BC-8143-8D81-781ECD895A34}" type="presOf" srcId="{897FD27B-52BE-4CD0-962D-F3247E24697D}" destId="{D69FE538-870D-1D44-840D-F9B07F8E252E}" srcOrd="0" destOrd="0" presId="urn:microsoft.com/office/officeart/2008/layout/LinedList"/>
    <dgm:cxn modelId="{8F822666-7505-431D-B16A-9843FF8C89B2}" srcId="{B05BBFA1-1ACE-4326-8DB4-FA3A295A4937}" destId="{5F528BAE-6171-4D30-8803-BFC1A6A5B14D}" srcOrd="0" destOrd="0" parTransId="{1A4CE459-F225-4B6A-8D38-DF46197807AE}" sibTransId="{0995D3A9-6DF6-40A8-9F06-C03FE6A15DA6}"/>
    <dgm:cxn modelId="{35FB4567-5C8E-4EF8-B899-6664F8C0BDF5}" srcId="{B05BBFA1-1ACE-4326-8DB4-FA3A295A4937}" destId="{F118FCE9-476A-4E40-B519-5B7B7E972336}" srcOrd="3" destOrd="0" parTransId="{64FB2265-6232-46D4-9232-1662D09D6BD6}" sibTransId="{C90AFDBA-8D7B-456E-85C1-33F71A0C00A7}"/>
    <dgm:cxn modelId="{5BD09A8B-5C3E-4FA2-A24B-256744996AF5}" srcId="{B05BBFA1-1ACE-4326-8DB4-FA3A295A4937}" destId="{622C0488-2F9D-4DC6-A4A5-8629F42D9354}" srcOrd="1" destOrd="0" parTransId="{65AF9305-FA8C-46A5-8795-F8755B219027}" sibTransId="{6BDA0A4F-D8EB-42FC-B918-04F550E0F63B}"/>
    <dgm:cxn modelId="{EDC24997-D30F-934C-8DF2-74C37700DDAD}" type="presOf" srcId="{B05BBFA1-1ACE-4326-8DB4-FA3A295A4937}" destId="{BBC5A51B-C7FE-9741-AA2F-AE14D85560FC}" srcOrd="0" destOrd="0" presId="urn:microsoft.com/office/officeart/2008/layout/LinedList"/>
    <dgm:cxn modelId="{60B3E3C7-9B31-794A-9268-84A8368E5864}" type="presOf" srcId="{622C0488-2F9D-4DC6-A4A5-8629F42D9354}" destId="{7806851B-254E-024E-A7EA-EA53CFA9D767}" srcOrd="0" destOrd="0" presId="urn:microsoft.com/office/officeart/2008/layout/LinedList"/>
    <dgm:cxn modelId="{3F7031CC-EE72-E74E-ABBA-5A3C59559250}" type="presOf" srcId="{5F528BAE-6171-4D30-8803-BFC1A6A5B14D}" destId="{C2FCC388-657E-6144-9FDC-C13E1F50D46D}" srcOrd="0" destOrd="0" presId="urn:microsoft.com/office/officeart/2008/layout/LinedList"/>
    <dgm:cxn modelId="{505BA858-CC92-CA47-803A-402C35C1674E}" type="presParOf" srcId="{BBC5A51B-C7FE-9741-AA2F-AE14D85560FC}" destId="{55EEF089-2EB2-1D41-BB75-48007A9A1E85}" srcOrd="0" destOrd="0" presId="urn:microsoft.com/office/officeart/2008/layout/LinedList"/>
    <dgm:cxn modelId="{FF33AB53-E16B-8A4D-BBFA-77BF3C9078F6}" type="presParOf" srcId="{BBC5A51B-C7FE-9741-AA2F-AE14D85560FC}" destId="{2176588D-DB22-6245-8BBA-E01BE545DA7A}" srcOrd="1" destOrd="0" presId="urn:microsoft.com/office/officeart/2008/layout/LinedList"/>
    <dgm:cxn modelId="{DD2FB784-65E4-1D46-BCE4-6F1010A89889}" type="presParOf" srcId="{2176588D-DB22-6245-8BBA-E01BE545DA7A}" destId="{C2FCC388-657E-6144-9FDC-C13E1F50D46D}" srcOrd="0" destOrd="0" presId="urn:microsoft.com/office/officeart/2008/layout/LinedList"/>
    <dgm:cxn modelId="{9FE9824F-6CC3-AF4D-8740-79252D714B4F}" type="presParOf" srcId="{2176588D-DB22-6245-8BBA-E01BE545DA7A}" destId="{4029074F-72E5-D743-8E3A-0E25CD77DD6D}" srcOrd="1" destOrd="0" presId="urn:microsoft.com/office/officeart/2008/layout/LinedList"/>
    <dgm:cxn modelId="{AB1A97FF-1763-0144-A757-89C5941CD29C}" type="presParOf" srcId="{BBC5A51B-C7FE-9741-AA2F-AE14D85560FC}" destId="{D9348CD0-DC55-B745-AA85-D542E660C586}" srcOrd="2" destOrd="0" presId="urn:microsoft.com/office/officeart/2008/layout/LinedList"/>
    <dgm:cxn modelId="{D831E2D7-3DA4-164A-B1AD-77D69A1AC03B}" type="presParOf" srcId="{BBC5A51B-C7FE-9741-AA2F-AE14D85560FC}" destId="{41CA5303-B38A-1547-AE1E-B49782D7B3E2}" srcOrd="3" destOrd="0" presId="urn:microsoft.com/office/officeart/2008/layout/LinedList"/>
    <dgm:cxn modelId="{DB496614-B02B-B342-AA0E-ED63FA487297}" type="presParOf" srcId="{41CA5303-B38A-1547-AE1E-B49782D7B3E2}" destId="{7806851B-254E-024E-A7EA-EA53CFA9D767}" srcOrd="0" destOrd="0" presId="urn:microsoft.com/office/officeart/2008/layout/LinedList"/>
    <dgm:cxn modelId="{C8CD1845-644F-D34C-BF4A-BAAD010AB1D6}" type="presParOf" srcId="{41CA5303-B38A-1547-AE1E-B49782D7B3E2}" destId="{24F8C3B6-B611-4A41-A41A-4CCA181545DB}" srcOrd="1" destOrd="0" presId="urn:microsoft.com/office/officeart/2008/layout/LinedList"/>
    <dgm:cxn modelId="{05CB0741-CDFB-0C44-A4FC-6AF33C42BF3B}" type="presParOf" srcId="{BBC5A51B-C7FE-9741-AA2F-AE14D85560FC}" destId="{EA37823E-E69E-E042-A936-8748856AD900}" srcOrd="4" destOrd="0" presId="urn:microsoft.com/office/officeart/2008/layout/LinedList"/>
    <dgm:cxn modelId="{D00DB5AF-9BDB-694A-A686-E29AB1457016}" type="presParOf" srcId="{BBC5A51B-C7FE-9741-AA2F-AE14D85560FC}" destId="{5D765C09-4CC4-8845-8389-B170E6EBDA7B}" srcOrd="5" destOrd="0" presId="urn:microsoft.com/office/officeart/2008/layout/LinedList"/>
    <dgm:cxn modelId="{A6635ECB-122E-754D-BC96-D64F2FF42BDC}" type="presParOf" srcId="{5D765C09-4CC4-8845-8389-B170E6EBDA7B}" destId="{D69FE538-870D-1D44-840D-F9B07F8E252E}" srcOrd="0" destOrd="0" presId="urn:microsoft.com/office/officeart/2008/layout/LinedList"/>
    <dgm:cxn modelId="{276D7545-8690-F445-9176-F2F4BA835B62}" type="presParOf" srcId="{5D765C09-4CC4-8845-8389-B170E6EBDA7B}" destId="{DB82F572-8ABF-4F47-8FD0-B6C5A80E2EA4}" srcOrd="1" destOrd="0" presId="urn:microsoft.com/office/officeart/2008/layout/LinedList"/>
    <dgm:cxn modelId="{DECC6BBF-7DC0-8947-949A-07D8803B9EF3}" type="presParOf" srcId="{BBC5A51B-C7FE-9741-AA2F-AE14D85560FC}" destId="{22EC99E6-9C1A-134E-B655-4DACA9164B6B}" srcOrd="6" destOrd="0" presId="urn:microsoft.com/office/officeart/2008/layout/LinedList"/>
    <dgm:cxn modelId="{ED7E35F5-A986-554F-ACF8-CC32FF1E1D01}" type="presParOf" srcId="{BBC5A51B-C7FE-9741-AA2F-AE14D85560FC}" destId="{5157E1E9-E3CD-6D4E-9919-E854BA99FED5}" srcOrd="7" destOrd="0" presId="urn:microsoft.com/office/officeart/2008/layout/LinedList"/>
    <dgm:cxn modelId="{FFEE94BE-02F8-BD43-B234-7D8CEF994F4A}" type="presParOf" srcId="{5157E1E9-E3CD-6D4E-9919-E854BA99FED5}" destId="{6D699E94-D6FF-7443-BFF2-6DFB1CDFB0B2}" srcOrd="0" destOrd="0" presId="urn:microsoft.com/office/officeart/2008/layout/LinedList"/>
    <dgm:cxn modelId="{C4C28BE0-C6BB-024E-9DB6-13D36D1C4C28}" type="presParOf" srcId="{5157E1E9-E3CD-6D4E-9919-E854BA99FED5}" destId="{D0223CDD-3FF1-1C4D-8C28-D419B5B1A18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0DEF31-98FF-4C8B-B718-867FE7BC364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D6CBFB2-DEA8-40F3-8ABD-3AD5AFA7848A}">
      <dgm:prSet/>
      <dgm:spPr/>
      <dgm:t>
        <a:bodyPr/>
        <a:lstStyle/>
        <a:p>
          <a:r>
            <a:rPr lang="en-US"/>
            <a:t>High expectations for ALL students</a:t>
          </a:r>
        </a:p>
      </dgm:t>
    </dgm:pt>
    <dgm:pt modelId="{C0323E99-96DF-4539-9C2F-ACB556701569}" type="parTrans" cxnId="{5273E07B-B257-4CED-BBFA-C5464BC4F802}">
      <dgm:prSet/>
      <dgm:spPr/>
      <dgm:t>
        <a:bodyPr/>
        <a:lstStyle/>
        <a:p>
          <a:endParaRPr lang="en-US"/>
        </a:p>
      </dgm:t>
    </dgm:pt>
    <dgm:pt modelId="{EC0BF3D3-083D-4CD8-AAEA-6F8291B2BE7E}" type="sibTrans" cxnId="{5273E07B-B257-4CED-BBFA-C5464BC4F802}">
      <dgm:prSet/>
      <dgm:spPr/>
      <dgm:t>
        <a:bodyPr/>
        <a:lstStyle/>
        <a:p>
          <a:endParaRPr lang="en-US"/>
        </a:p>
      </dgm:t>
    </dgm:pt>
    <dgm:pt modelId="{D5351BFF-F35C-44CF-A247-A08123D3CC31}">
      <dgm:prSet/>
      <dgm:spPr/>
      <dgm:t>
        <a:bodyPr/>
        <a:lstStyle/>
        <a:p>
          <a:r>
            <a:rPr lang="en-US"/>
            <a:t>Curriculum presents diverse cultural perspectives</a:t>
          </a:r>
        </a:p>
      </dgm:t>
    </dgm:pt>
    <dgm:pt modelId="{3B2C30D9-0046-4093-8BAC-475A3ADD2D72}" type="parTrans" cxnId="{E18F9850-DB94-4861-B3E1-82B1FCE23AD5}">
      <dgm:prSet/>
      <dgm:spPr/>
      <dgm:t>
        <a:bodyPr/>
        <a:lstStyle/>
        <a:p>
          <a:endParaRPr lang="en-US"/>
        </a:p>
      </dgm:t>
    </dgm:pt>
    <dgm:pt modelId="{823B267C-CB9D-43F5-88C0-8C10D8ECB716}" type="sibTrans" cxnId="{E18F9850-DB94-4861-B3E1-82B1FCE23AD5}">
      <dgm:prSet/>
      <dgm:spPr/>
      <dgm:t>
        <a:bodyPr/>
        <a:lstStyle/>
        <a:p>
          <a:endParaRPr lang="en-US"/>
        </a:p>
      </dgm:t>
    </dgm:pt>
    <dgm:pt modelId="{58AA0930-C49D-4258-8252-3E287AC06D87}">
      <dgm:prSet/>
      <dgm:spPr/>
      <dgm:t>
        <a:bodyPr/>
        <a:lstStyle/>
        <a:p>
          <a:r>
            <a:rPr lang="en-US"/>
            <a:t>Instructional materials represent diverse backgrounds and experiences</a:t>
          </a:r>
        </a:p>
      </dgm:t>
    </dgm:pt>
    <dgm:pt modelId="{6D220E01-3109-47A0-B656-0BCC0C09BD46}" type="parTrans" cxnId="{54DE002F-E823-451E-93C9-FD258D54A84B}">
      <dgm:prSet/>
      <dgm:spPr/>
      <dgm:t>
        <a:bodyPr/>
        <a:lstStyle/>
        <a:p>
          <a:endParaRPr lang="en-US"/>
        </a:p>
      </dgm:t>
    </dgm:pt>
    <dgm:pt modelId="{1003F384-AB5D-46B7-8D04-0E7BB58C4031}" type="sibTrans" cxnId="{54DE002F-E823-451E-93C9-FD258D54A84B}">
      <dgm:prSet/>
      <dgm:spPr/>
      <dgm:t>
        <a:bodyPr/>
        <a:lstStyle/>
        <a:p>
          <a:endParaRPr lang="en-US"/>
        </a:p>
      </dgm:t>
    </dgm:pt>
    <dgm:pt modelId="{10BD75C5-FEF4-4223-A4C0-C699BA53C0D3}">
      <dgm:prSet/>
      <dgm:spPr/>
      <dgm:t>
        <a:bodyPr/>
        <a:lstStyle/>
        <a:p>
          <a:r>
            <a:rPr lang="en-US"/>
            <a:t>Instructional materials are examined for bias</a:t>
          </a:r>
        </a:p>
      </dgm:t>
    </dgm:pt>
    <dgm:pt modelId="{9DB73CB2-872E-42E8-90EB-04D359E9F993}" type="parTrans" cxnId="{10500289-134F-4DDB-BC4B-71FE1C89F376}">
      <dgm:prSet/>
      <dgm:spPr/>
      <dgm:t>
        <a:bodyPr/>
        <a:lstStyle/>
        <a:p>
          <a:endParaRPr lang="en-US"/>
        </a:p>
      </dgm:t>
    </dgm:pt>
    <dgm:pt modelId="{6C4B3DFF-696D-443D-A2CB-F429476775AC}" type="sibTrans" cxnId="{10500289-134F-4DDB-BC4B-71FE1C89F376}">
      <dgm:prSet/>
      <dgm:spPr/>
      <dgm:t>
        <a:bodyPr/>
        <a:lstStyle/>
        <a:p>
          <a:endParaRPr lang="en-US"/>
        </a:p>
      </dgm:t>
    </dgm:pt>
    <dgm:pt modelId="{BFDF1601-6A38-4A70-9110-A27FE5141F9F}">
      <dgm:prSet/>
      <dgm:spPr/>
      <dgm:t>
        <a:bodyPr/>
        <a:lstStyle/>
        <a:p>
          <a:r>
            <a:rPr lang="en-US"/>
            <a:t>Hidden curriculum reflects positive aspects of diversity </a:t>
          </a:r>
        </a:p>
      </dgm:t>
    </dgm:pt>
    <dgm:pt modelId="{23370FA0-8C7A-48C6-BD39-1C085CD2333D}" type="parTrans" cxnId="{37C67162-5A88-4B70-91C9-4B3CE1DB557C}">
      <dgm:prSet/>
      <dgm:spPr/>
      <dgm:t>
        <a:bodyPr/>
        <a:lstStyle/>
        <a:p>
          <a:endParaRPr lang="en-US"/>
        </a:p>
      </dgm:t>
    </dgm:pt>
    <dgm:pt modelId="{08EE9E10-890D-4B95-9FB2-7ADC2650569F}" type="sibTrans" cxnId="{37C67162-5A88-4B70-91C9-4B3CE1DB557C}">
      <dgm:prSet/>
      <dgm:spPr/>
      <dgm:t>
        <a:bodyPr/>
        <a:lstStyle/>
        <a:p>
          <a:endParaRPr lang="en-US"/>
        </a:p>
      </dgm:t>
    </dgm:pt>
    <dgm:pt modelId="{7328EB7E-F215-48E5-8167-E6DD5514AEA4}">
      <dgm:prSet/>
      <dgm:spPr/>
      <dgm:t>
        <a:bodyPr/>
        <a:lstStyle/>
        <a:p>
          <a:r>
            <a:rPr lang="en-US"/>
            <a:t>Challenges students to dream and provides support to reach those dreams</a:t>
          </a:r>
        </a:p>
      </dgm:t>
    </dgm:pt>
    <dgm:pt modelId="{3E6F18B8-803C-41F8-8F28-DCFF32BEDDA8}" type="parTrans" cxnId="{679C017E-4302-49C0-84CD-DDE4AB5705AB}">
      <dgm:prSet/>
      <dgm:spPr/>
      <dgm:t>
        <a:bodyPr/>
        <a:lstStyle/>
        <a:p>
          <a:endParaRPr lang="en-US"/>
        </a:p>
      </dgm:t>
    </dgm:pt>
    <dgm:pt modelId="{D56FAFDA-0435-4F21-A95F-94A552DE3348}" type="sibTrans" cxnId="{679C017E-4302-49C0-84CD-DDE4AB5705AB}">
      <dgm:prSet/>
      <dgm:spPr/>
      <dgm:t>
        <a:bodyPr/>
        <a:lstStyle/>
        <a:p>
          <a:endParaRPr lang="en-US"/>
        </a:p>
      </dgm:t>
    </dgm:pt>
    <dgm:pt modelId="{D5E17F71-A3DD-844E-9B38-1165B04D523C}" type="pres">
      <dgm:prSet presAssocID="{CC0DEF31-98FF-4C8B-B718-867FE7BC364E}" presName="diagram" presStyleCnt="0">
        <dgm:presLayoutVars>
          <dgm:dir/>
          <dgm:resizeHandles val="exact"/>
        </dgm:presLayoutVars>
      </dgm:prSet>
      <dgm:spPr/>
    </dgm:pt>
    <dgm:pt modelId="{EED2AD78-FB35-D64C-A3AB-E3E7D9323DE2}" type="pres">
      <dgm:prSet presAssocID="{0D6CBFB2-DEA8-40F3-8ABD-3AD5AFA7848A}" presName="node" presStyleLbl="node1" presStyleIdx="0" presStyleCnt="6">
        <dgm:presLayoutVars>
          <dgm:bulletEnabled val="1"/>
        </dgm:presLayoutVars>
      </dgm:prSet>
      <dgm:spPr/>
    </dgm:pt>
    <dgm:pt modelId="{307133A4-8C86-2A43-A985-795C2776BBB2}" type="pres">
      <dgm:prSet presAssocID="{EC0BF3D3-083D-4CD8-AAEA-6F8291B2BE7E}" presName="sibTrans" presStyleCnt="0"/>
      <dgm:spPr/>
    </dgm:pt>
    <dgm:pt modelId="{7F81E9C8-1EB0-5A49-A860-8278C3C1B1DB}" type="pres">
      <dgm:prSet presAssocID="{D5351BFF-F35C-44CF-A247-A08123D3CC31}" presName="node" presStyleLbl="node1" presStyleIdx="1" presStyleCnt="6">
        <dgm:presLayoutVars>
          <dgm:bulletEnabled val="1"/>
        </dgm:presLayoutVars>
      </dgm:prSet>
      <dgm:spPr/>
    </dgm:pt>
    <dgm:pt modelId="{C64CD782-33EC-3C40-9F16-8EC5F2DE2DA5}" type="pres">
      <dgm:prSet presAssocID="{823B267C-CB9D-43F5-88C0-8C10D8ECB716}" presName="sibTrans" presStyleCnt="0"/>
      <dgm:spPr/>
    </dgm:pt>
    <dgm:pt modelId="{8E18A9AB-56BA-F845-B665-A1DBE676529F}" type="pres">
      <dgm:prSet presAssocID="{58AA0930-C49D-4258-8252-3E287AC06D87}" presName="node" presStyleLbl="node1" presStyleIdx="2" presStyleCnt="6">
        <dgm:presLayoutVars>
          <dgm:bulletEnabled val="1"/>
        </dgm:presLayoutVars>
      </dgm:prSet>
      <dgm:spPr/>
    </dgm:pt>
    <dgm:pt modelId="{4C211C01-CC6B-8B4B-A862-368882840EF1}" type="pres">
      <dgm:prSet presAssocID="{1003F384-AB5D-46B7-8D04-0E7BB58C4031}" presName="sibTrans" presStyleCnt="0"/>
      <dgm:spPr/>
    </dgm:pt>
    <dgm:pt modelId="{70EB61DA-18E5-2E41-BB2B-8AD9E5F0F04F}" type="pres">
      <dgm:prSet presAssocID="{10BD75C5-FEF4-4223-A4C0-C699BA53C0D3}" presName="node" presStyleLbl="node1" presStyleIdx="3" presStyleCnt="6">
        <dgm:presLayoutVars>
          <dgm:bulletEnabled val="1"/>
        </dgm:presLayoutVars>
      </dgm:prSet>
      <dgm:spPr/>
    </dgm:pt>
    <dgm:pt modelId="{D387E7E1-B349-BD4D-9593-73D614C26188}" type="pres">
      <dgm:prSet presAssocID="{6C4B3DFF-696D-443D-A2CB-F429476775AC}" presName="sibTrans" presStyleCnt="0"/>
      <dgm:spPr/>
    </dgm:pt>
    <dgm:pt modelId="{1FFF2853-1A3A-334C-917E-E992F7A24058}" type="pres">
      <dgm:prSet presAssocID="{BFDF1601-6A38-4A70-9110-A27FE5141F9F}" presName="node" presStyleLbl="node1" presStyleIdx="4" presStyleCnt="6">
        <dgm:presLayoutVars>
          <dgm:bulletEnabled val="1"/>
        </dgm:presLayoutVars>
      </dgm:prSet>
      <dgm:spPr/>
    </dgm:pt>
    <dgm:pt modelId="{53B29B86-DC88-0B42-9DE4-35A0A69D32F8}" type="pres">
      <dgm:prSet presAssocID="{08EE9E10-890D-4B95-9FB2-7ADC2650569F}" presName="sibTrans" presStyleCnt="0"/>
      <dgm:spPr/>
    </dgm:pt>
    <dgm:pt modelId="{77E07B64-A111-024A-93EF-80331496FCFA}" type="pres">
      <dgm:prSet presAssocID="{7328EB7E-F215-48E5-8167-E6DD5514AEA4}" presName="node" presStyleLbl="node1" presStyleIdx="5" presStyleCnt="6">
        <dgm:presLayoutVars>
          <dgm:bulletEnabled val="1"/>
        </dgm:presLayoutVars>
      </dgm:prSet>
      <dgm:spPr/>
    </dgm:pt>
  </dgm:ptLst>
  <dgm:cxnLst>
    <dgm:cxn modelId="{2DAF8B02-DCFA-C84D-AE7C-677BF18065DB}" type="presOf" srcId="{7328EB7E-F215-48E5-8167-E6DD5514AEA4}" destId="{77E07B64-A111-024A-93EF-80331496FCFA}" srcOrd="0" destOrd="0" presId="urn:microsoft.com/office/officeart/2005/8/layout/default"/>
    <dgm:cxn modelId="{2D3E5608-63A2-4C48-B451-48D5DF4ADA26}" type="presOf" srcId="{D5351BFF-F35C-44CF-A247-A08123D3CC31}" destId="{7F81E9C8-1EB0-5A49-A860-8278C3C1B1DB}" srcOrd="0" destOrd="0" presId="urn:microsoft.com/office/officeart/2005/8/layout/default"/>
    <dgm:cxn modelId="{54DE002F-E823-451E-93C9-FD258D54A84B}" srcId="{CC0DEF31-98FF-4C8B-B718-867FE7BC364E}" destId="{58AA0930-C49D-4258-8252-3E287AC06D87}" srcOrd="2" destOrd="0" parTransId="{6D220E01-3109-47A0-B656-0BCC0C09BD46}" sibTransId="{1003F384-AB5D-46B7-8D04-0E7BB58C4031}"/>
    <dgm:cxn modelId="{5A088731-CDB3-0A43-96CC-352DA0E25E6E}" type="presOf" srcId="{BFDF1601-6A38-4A70-9110-A27FE5141F9F}" destId="{1FFF2853-1A3A-334C-917E-E992F7A24058}" srcOrd="0" destOrd="0" presId="urn:microsoft.com/office/officeart/2005/8/layout/default"/>
    <dgm:cxn modelId="{E18F9850-DB94-4861-B3E1-82B1FCE23AD5}" srcId="{CC0DEF31-98FF-4C8B-B718-867FE7BC364E}" destId="{D5351BFF-F35C-44CF-A247-A08123D3CC31}" srcOrd="1" destOrd="0" parTransId="{3B2C30D9-0046-4093-8BAC-475A3ADD2D72}" sibTransId="{823B267C-CB9D-43F5-88C0-8C10D8ECB716}"/>
    <dgm:cxn modelId="{37C67162-5A88-4B70-91C9-4B3CE1DB557C}" srcId="{CC0DEF31-98FF-4C8B-B718-867FE7BC364E}" destId="{BFDF1601-6A38-4A70-9110-A27FE5141F9F}" srcOrd="4" destOrd="0" parTransId="{23370FA0-8C7A-48C6-BD39-1C085CD2333D}" sibTransId="{08EE9E10-890D-4B95-9FB2-7ADC2650569F}"/>
    <dgm:cxn modelId="{0ADF3E6F-190E-664F-8BA2-45CFF0D4221B}" type="presOf" srcId="{0D6CBFB2-DEA8-40F3-8ABD-3AD5AFA7848A}" destId="{EED2AD78-FB35-D64C-A3AB-E3E7D9323DE2}" srcOrd="0" destOrd="0" presId="urn:microsoft.com/office/officeart/2005/8/layout/default"/>
    <dgm:cxn modelId="{5273E07B-B257-4CED-BBFA-C5464BC4F802}" srcId="{CC0DEF31-98FF-4C8B-B718-867FE7BC364E}" destId="{0D6CBFB2-DEA8-40F3-8ABD-3AD5AFA7848A}" srcOrd="0" destOrd="0" parTransId="{C0323E99-96DF-4539-9C2F-ACB556701569}" sibTransId="{EC0BF3D3-083D-4CD8-AAEA-6F8291B2BE7E}"/>
    <dgm:cxn modelId="{679C017E-4302-49C0-84CD-DDE4AB5705AB}" srcId="{CC0DEF31-98FF-4C8B-B718-867FE7BC364E}" destId="{7328EB7E-F215-48E5-8167-E6DD5514AEA4}" srcOrd="5" destOrd="0" parTransId="{3E6F18B8-803C-41F8-8F28-DCFF32BEDDA8}" sibTransId="{D56FAFDA-0435-4F21-A95F-94A552DE3348}"/>
    <dgm:cxn modelId="{10500289-134F-4DDB-BC4B-71FE1C89F376}" srcId="{CC0DEF31-98FF-4C8B-B718-867FE7BC364E}" destId="{10BD75C5-FEF4-4223-A4C0-C699BA53C0D3}" srcOrd="3" destOrd="0" parTransId="{9DB73CB2-872E-42E8-90EB-04D359E9F993}" sibTransId="{6C4B3DFF-696D-443D-A2CB-F429476775AC}"/>
    <dgm:cxn modelId="{6DE83192-1A84-8445-AAFC-04FEF38ECFFE}" type="presOf" srcId="{10BD75C5-FEF4-4223-A4C0-C699BA53C0D3}" destId="{70EB61DA-18E5-2E41-BB2B-8AD9E5F0F04F}" srcOrd="0" destOrd="0" presId="urn:microsoft.com/office/officeart/2005/8/layout/default"/>
    <dgm:cxn modelId="{C3930694-DB8C-7D4E-AC53-A05C1BAE624B}" type="presOf" srcId="{58AA0930-C49D-4258-8252-3E287AC06D87}" destId="{8E18A9AB-56BA-F845-B665-A1DBE676529F}" srcOrd="0" destOrd="0" presId="urn:microsoft.com/office/officeart/2005/8/layout/default"/>
    <dgm:cxn modelId="{B9B98CBA-2724-394C-A330-0A40D62686C3}" type="presOf" srcId="{CC0DEF31-98FF-4C8B-B718-867FE7BC364E}" destId="{D5E17F71-A3DD-844E-9B38-1165B04D523C}" srcOrd="0" destOrd="0" presId="urn:microsoft.com/office/officeart/2005/8/layout/default"/>
    <dgm:cxn modelId="{290ED5E7-B0CE-774C-AB39-58C5E4E283F9}" type="presParOf" srcId="{D5E17F71-A3DD-844E-9B38-1165B04D523C}" destId="{EED2AD78-FB35-D64C-A3AB-E3E7D9323DE2}" srcOrd="0" destOrd="0" presId="urn:microsoft.com/office/officeart/2005/8/layout/default"/>
    <dgm:cxn modelId="{678C6747-8878-5F40-A296-973624040674}" type="presParOf" srcId="{D5E17F71-A3DD-844E-9B38-1165B04D523C}" destId="{307133A4-8C86-2A43-A985-795C2776BBB2}" srcOrd="1" destOrd="0" presId="urn:microsoft.com/office/officeart/2005/8/layout/default"/>
    <dgm:cxn modelId="{D2530B18-327D-F543-A347-2FEACF9ABCAD}" type="presParOf" srcId="{D5E17F71-A3DD-844E-9B38-1165B04D523C}" destId="{7F81E9C8-1EB0-5A49-A860-8278C3C1B1DB}" srcOrd="2" destOrd="0" presId="urn:microsoft.com/office/officeart/2005/8/layout/default"/>
    <dgm:cxn modelId="{189A9DBB-71B9-9A44-B336-746D541D6BB6}" type="presParOf" srcId="{D5E17F71-A3DD-844E-9B38-1165B04D523C}" destId="{C64CD782-33EC-3C40-9F16-8EC5F2DE2DA5}" srcOrd="3" destOrd="0" presId="urn:microsoft.com/office/officeart/2005/8/layout/default"/>
    <dgm:cxn modelId="{49F5E99B-8A63-204E-8699-B809CAF84CF8}" type="presParOf" srcId="{D5E17F71-A3DD-844E-9B38-1165B04D523C}" destId="{8E18A9AB-56BA-F845-B665-A1DBE676529F}" srcOrd="4" destOrd="0" presId="urn:microsoft.com/office/officeart/2005/8/layout/default"/>
    <dgm:cxn modelId="{A6689C63-78B5-DF49-9DDF-E235F67A904C}" type="presParOf" srcId="{D5E17F71-A3DD-844E-9B38-1165B04D523C}" destId="{4C211C01-CC6B-8B4B-A862-368882840EF1}" srcOrd="5" destOrd="0" presId="urn:microsoft.com/office/officeart/2005/8/layout/default"/>
    <dgm:cxn modelId="{96ACA2E6-4085-7345-9F0D-BC5389652DE3}" type="presParOf" srcId="{D5E17F71-A3DD-844E-9B38-1165B04D523C}" destId="{70EB61DA-18E5-2E41-BB2B-8AD9E5F0F04F}" srcOrd="6" destOrd="0" presId="urn:microsoft.com/office/officeart/2005/8/layout/default"/>
    <dgm:cxn modelId="{0228255D-FB3C-7940-BE11-4BD1B8503947}" type="presParOf" srcId="{D5E17F71-A3DD-844E-9B38-1165B04D523C}" destId="{D387E7E1-B349-BD4D-9593-73D614C26188}" srcOrd="7" destOrd="0" presId="urn:microsoft.com/office/officeart/2005/8/layout/default"/>
    <dgm:cxn modelId="{84E1CA57-ED4C-1340-80DB-6B980E1B7601}" type="presParOf" srcId="{D5E17F71-A3DD-844E-9B38-1165B04D523C}" destId="{1FFF2853-1A3A-334C-917E-E992F7A24058}" srcOrd="8" destOrd="0" presId="urn:microsoft.com/office/officeart/2005/8/layout/default"/>
    <dgm:cxn modelId="{A6F041C2-7FAC-904E-B889-9C683CD1D685}" type="presParOf" srcId="{D5E17F71-A3DD-844E-9B38-1165B04D523C}" destId="{53B29B86-DC88-0B42-9DE4-35A0A69D32F8}" srcOrd="9" destOrd="0" presId="urn:microsoft.com/office/officeart/2005/8/layout/default"/>
    <dgm:cxn modelId="{F6F6AF59-6512-8646-89BC-048B184B238D}" type="presParOf" srcId="{D5E17F71-A3DD-844E-9B38-1165B04D523C}" destId="{77E07B64-A111-024A-93EF-80331496FCF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1A27A-62C0-4DEC-BAEF-40F8E689FCAB}">
      <dsp:nvSpPr>
        <dsp:cNvPr id="0" name=""/>
        <dsp:cNvSpPr/>
      </dsp:nvSpPr>
      <dsp:spPr>
        <a:xfrm>
          <a:off x="0" y="2364"/>
          <a:ext cx="6117335" cy="1198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2F975-D44D-4E23-BE74-1834A0431835}">
      <dsp:nvSpPr>
        <dsp:cNvPr id="0" name=""/>
        <dsp:cNvSpPr/>
      </dsp:nvSpPr>
      <dsp:spPr>
        <a:xfrm>
          <a:off x="362489" y="271984"/>
          <a:ext cx="659071" cy="6590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F5FBD-4BFA-4569-AB0A-497357FF4BC3}">
      <dsp:nvSpPr>
        <dsp:cNvPr id="0" name=""/>
        <dsp:cNvSpPr/>
      </dsp:nvSpPr>
      <dsp:spPr>
        <a:xfrm>
          <a:off x="1384050" y="2364"/>
          <a:ext cx="4733285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hlinkClick xmlns:r="http://schemas.openxmlformats.org/officeDocument/2006/relationships" r:id="rId3"/>
            </a:rPr>
            <a:t>Graphic Organizer</a:t>
          </a:r>
          <a:endParaRPr lang="en-US" sz="2200" kern="1200" dirty="0"/>
        </a:p>
      </dsp:txBody>
      <dsp:txXfrm>
        <a:off x="1384050" y="2364"/>
        <a:ext cx="4733285" cy="1198312"/>
      </dsp:txXfrm>
    </dsp:sp>
    <dsp:sp modelId="{52CD46B5-F77F-4ABA-B275-F496B509665C}">
      <dsp:nvSpPr>
        <dsp:cNvPr id="0" name=""/>
        <dsp:cNvSpPr/>
      </dsp:nvSpPr>
      <dsp:spPr>
        <a:xfrm>
          <a:off x="0" y="1504233"/>
          <a:ext cx="6117335" cy="1198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991D0-44AA-4896-8099-98115E81F69F}">
      <dsp:nvSpPr>
        <dsp:cNvPr id="0" name=""/>
        <dsp:cNvSpPr/>
      </dsp:nvSpPr>
      <dsp:spPr>
        <a:xfrm>
          <a:off x="362489" y="1769874"/>
          <a:ext cx="659071" cy="659071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C34E4-BBEB-4468-8018-01266E851C6D}">
      <dsp:nvSpPr>
        <dsp:cNvPr id="0" name=""/>
        <dsp:cNvSpPr/>
      </dsp:nvSpPr>
      <dsp:spPr>
        <a:xfrm>
          <a:off x="1384050" y="1500254"/>
          <a:ext cx="4733285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hlinkClick xmlns:r="http://schemas.openxmlformats.org/officeDocument/2006/relationships" r:id="rId6"/>
            </a:rPr>
            <a:t>Culturally Sustaining Pedagogy</a:t>
          </a:r>
          <a:endParaRPr lang="en-US" sz="2200" kern="1200" dirty="0"/>
        </a:p>
      </dsp:txBody>
      <dsp:txXfrm>
        <a:off x="1384050" y="1500254"/>
        <a:ext cx="4733285" cy="1198312"/>
      </dsp:txXfrm>
    </dsp:sp>
    <dsp:sp modelId="{00DCC201-EDFB-45FF-AC69-B784313DEAC9}">
      <dsp:nvSpPr>
        <dsp:cNvPr id="0" name=""/>
        <dsp:cNvSpPr/>
      </dsp:nvSpPr>
      <dsp:spPr>
        <a:xfrm>
          <a:off x="0" y="2998660"/>
          <a:ext cx="6117335" cy="1198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63EA7-CD99-4318-B5B9-1F9D06ED6CD2}">
      <dsp:nvSpPr>
        <dsp:cNvPr id="0" name=""/>
        <dsp:cNvSpPr/>
      </dsp:nvSpPr>
      <dsp:spPr>
        <a:xfrm>
          <a:off x="362489" y="3267765"/>
          <a:ext cx="659071" cy="6590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13E7E-CDD7-4E00-8D4A-479B59D273FE}">
      <dsp:nvSpPr>
        <dsp:cNvPr id="0" name=""/>
        <dsp:cNvSpPr/>
      </dsp:nvSpPr>
      <dsp:spPr>
        <a:xfrm>
          <a:off x="1384050" y="2998145"/>
          <a:ext cx="4733285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0" kern="1200" dirty="0">
              <a:hlinkClick xmlns:r="http://schemas.openxmlformats.org/officeDocument/2006/relationships" r:id="rId9"/>
            </a:rPr>
            <a:t>QR Code- </a:t>
          </a:r>
          <a:r>
            <a:rPr lang="en-US" sz="2200" i="0" kern="1200" dirty="0"/>
            <a:t>Resources</a:t>
          </a:r>
        </a:p>
      </dsp:txBody>
      <dsp:txXfrm>
        <a:off x="1384050" y="2998145"/>
        <a:ext cx="4733285" cy="1198312"/>
      </dsp:txXfrm>
    </dsp:sp>
    <dsp:sp modelId="{CE992615-5021-6B48-85A7-A561840007F0}">
      <dsp:nvSpPr>
        <dsp:cNvPr id="0" name=""/>
        <dsp:cNvSpPr/>
      </dsp:nvSpPr>
      <dsp:spPr>
        <a:xfrm>
          <a:off x="0" y="4496035"/>
          <a:ext cx="6117335" cy="11983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56954-8771-4845-BE12-C887BF689478}">
      <dsp:nvSpPr>
        <dsp:cNvPr id="0" name=""/>
        <dsp:cNvSpPr/>
      </dsp:nvSpPr>
      <dsp:spPr>
        <a:xfrm>
          <a:off x="362489" y="4765655"/>
          <a:ext cx="659071" cy="659071"/>
        </a:xfrm>
        <a:prstGeom prst="rect">
          <a:avLst/>
        </a:prstGeom>
        <a:blipFill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F663CB-7D31-FB4A-9B24-B98C99DC966E}">
      <dsp:nvSpPr>
        <dsp:cNvPr id="0" name=""/>
        <dsp:cNvSpPr/>
      </dsp:nvSpPr>
      <dsp:spPr>
        <a:xfrm>
          <a:off x="1384050" y="4496035"/>
          <a:ext cx="4733285" cy="119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21" tIns="126821" rIns="126821" bIns="12682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0" kern="1200" dirty="0">
              <a:hlinkClick xmlns:r="http://schemas.openxmlformats.org/officeDocument/2006/relationships" r:id="rId10"/>
            </a:rPr>
            <a:t>C. A. R. E. </a:t>
          </a:r>
          <a:endParaRPr lang="en-US" sz="2200" i="0" kern="1200" dirty="0"/>
        </a:p>
      </dsp:txBody>
      <dsp:txXfrm>
        <a:off x="1384050" y="4496035"/>
        <a:ext cx="4733285" cy="1198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EF089-2EB2-1D41-BB75-48007A9A1E85}">
      <dsp:nvSpPr>
        <dsp:cNvPr id="0" name=""/>
        <dsp:cNvSpPr/>
      </dsp:nvSpPr>
      <dsp:spPr>
        <a:xfrm>
          <a:off x="0" y="0"/>
          <a:ext cx="703738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CC388-657E-6144-9FDC-C13E1F50D46D}">
      <dsp:nvSpPr>
        <dsp:cNvPr id="0" name=""/>
        <dsp:cNvSpPr/>
      </dsp:nvSpPr>
      <dsp:spPr>
        <a:xfrm>
          <a:off x="0" y="0"/>
          <a:ext cx="7037387" cy="136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Pedagogy: the method and practice of teaching</a:t>
          </a:r>
        </a:p>
      </dsp:txBody>
      <dsp:txXfrm>
        <a:off x="0" y="0"/>
        <a:ext cx="7037387" cy="1368821"/>
      </dsp:txXfrm>
    </dsp:sp>
    <dsp:sp modelId="{D9348CD0-DC55-B745-AA85-D542E660C586}">
      <dsp:nvSpPr>
        <dsp:cNvPr id="0" name=""/>
        <dsp:cNvSpPr/>
      </dsp:nvSpPr>
      <dsp:spPr>
        <a:xfrm>
          <a:off x="0" y="1368821"/>
          <a:ext cx="703738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6851B-254E-024E-A7EA-EA53CFA9D767}">
      <dsp:nvSpPr>
        <dsp:cNvPr id="0" name=""/>
        <dsp:cNvSpPr/>
      </dsp:nvSpPr>
      <dsp:spPr>
        <a:xfrm>
          <a:off x="0" y="1368821"/>
          <a:ext cx="7037387" cy="136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How knowledge and skills are imparted in an educational context</a:t>
          </a:r>
        </a:p>
      </dsp:txBody>
      <dsp:txXfrm>
        <a:off x="0" y="1368821"/>
        <a:ext cx="7037387" cy="1368821"/>
      </dsp:txXfrm>
    </dsp:sp>
    <dsp:sp modelId="{EA37823E-E69E-E042-A936-8748856AD900}">
      <dsp:nvSpPr>
        <dsp:cNvPr id="0" name=""/>
        <dsp:cNvSpPr/>
      </dsp:nvSpPr>
      <dsp:spPr>
        <a:xfrm>
          <a:off x="0" y="2737643"/>
          <a:ext cx="703738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FE538-870D-1D44-840D-F9B07F8E252E}">
      <dsp:nvSpPr>
        <dsp:cNvPr id="0" name=""/>
        <dsp:cNvSpPr/>
      </dsp:nvSpPr>
      <dsp:spPr>
        <a:xfrm>
          <a:off x="0" y="2737643"/>
          <a:ext cx="7037387" cy="136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The art, science, or profession of teaching</a:t>
          </a:r>
        </a:p>
      </dsp:txBody>
      <dsp:txXfrm>
        <a:off x="0" y="2737643"/>
        <a:ext cx="7037387" cy="1368821"/>
      </dsp:txXfrm>
    </dsp:sp>
    <dsp:sp modelId="{22EC99E6-9C1A-134E-B655-4DACA9164B6B}">
      <dsp:nvSpPr>
        <dsp:cNvPr id="0" name=""/>
        <dsp:cNvSpPr/>
      </dsp:nvSpPr>
      <dsp:spPr>
        <a:xfrm>
          <a:off x="0" y="4106465"/>
          <a:ext cx="703738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99E94-D6FF-7443-BFF2-6DFB1CDFB0B2}">
      <dsp:nvSpPr>
        <dsp:cNvPr id="0" name=""/>
        <dsp:cNvSpPr/>
      </dsp:nvSpPr>
      <dsp:spPr>
        <a:xfrm>
          <a:off x="0" y="4106465"/>
          <a:ext cx="7037387" cy="1368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Instructional strategies</a:t>
          </a:r>
        </a:p>
      </dsp:txBody>
      <dsp:txXfrm>
        <a:off x="0" y="4106465"/>
        <a:ext cx="7037387" cy="1368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2AD78-FB35-D64C-A3AB-E3E7D9323DE2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High expectations for ALL students</a:t>
          </a:r>
        </a:p>
      </dsp:txBody>
      <dsp:txXfrm>
        <a:off x="0" y="39687"/>
        <a:ext cx="3286125" cy="1971675"/>
      </dsp:txXfrm>
    </dsp:sp>
    <dsp:sp modelId="{7F81E9C8-1EB0-5A49-A860-8278C3C1B1DB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Curriculum presents diverse cultural perspectives</a:t>
          </a:r>
        </a:p>
      </dsp:txBody>
      <dsp:txXfrm>
        <a:off x="3614737" y="39687"/>
        <a:ext cx="3286125" cy="1971675"/>
      </dsp:txXfrm>
    </dsp:sp>
    <dsp:sp modelId="{8E18A9AB-56BA-F845-B665-A1DBE676529F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Instructional materials represent diverse backgrounds and experiences</a:t>
          </a:r>
        </a:p>
      </dsp:txBody>
      <dsp:txXfrm>
        <a:off x="7229475" y="39687"/>
        <a:ext cx="3286125" cy="1971675"/>
      </dsp:txXfrm>
    </dsp:sp>
    <dsp:sp modelId="{70EB61DA-18E5-2E41-BB2B-8AD9E5F0F04F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Instructional materials are examined for bias</a:t>
          </a:r>
        </a:p>
      </dsp:txBody>
      <dsp:txXfrm>
        <a:off x="0" y="2339975"/>
        <a:ext cx="3286125" cy="1971675"/>
      </dsp:txXfrm>
    </dsp:sp>
    <dsp:sp modelId="{1FFF2853-1A3A-334C-917E-E992F7A24058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Hidden curriculum reflects positive aspects of diversity </a:t>
          </a:r>
        </a:p>
      </dsp:txBody>
      <dsp:txXfrm>
        <a:off x="3614737" y="2339975"/>
        <a:ext cx="3286125" cy="1971675"/>
      </dsp:txXfrm>
    </dsp:sp>
    <dsp:sp modelId="{77E07B64-A111-024A-93EF-80331496FCFA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Challenges students to dream and provides support to reach those dreams</a:t>
          </a:r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C4DFD-AC7C-7845-B5A1-395AF34973C0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33701-0473-CE4F-894A-6E223CCAC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6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8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8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8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8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8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4B2C0C5-80C2-9F45-A4A0-D1D8D233ECAC}" type="slidenum">
              <a:rPr lang="en-US" altLang="en-US" sz="1200">
                <a:latin typeface="Times New Roman" charset="0"/>
              </a:rPr>
              <a:pPr/>
              <a:t>9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charset="0"/>
              </a:rPr>
              <a:t>The goal of multicultural education is equal educational opportunity for all students. This includes closing the gap in academic achievement between mainstream students and students from underrepresented groups.</a:t>
            </a:r>
          </a:p>
        </p:txBody>
      </p:sp>
    </p:spTree>
    <p:extLst>
      <p:ext uri="{BB962C8B-B14F-4D97-AF65-F5344CB8AC3E}">
        <p14:creationId xmlns:p14="http://schemas.microsoft.com/office/powerpoint/2010/main" val="325978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Mirror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establishes a direct comparison of two boys, one in rural Morocco and the other in a large Australian city. The depiction of the two boys’ families eating breakfast shows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Western family loading a dishwasher and typing on a computer while eating cereal; the Middle Eastern family is shown milking a cow and cooking in a clay oven. The spread indicating the commonality of transportation shows a Qantas airplane descending over a busy highway of cars and trucks in Australia alongside Middle Eastern people walking with canes and riding donkeys on a desert road over a cave in which a woman weaves a blanket. We find the selection for comparison problematic. Morocco has large cities, multiple international airports, and the necessary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infrastructure to support a well-developed natural gas industry. Morocco’s Casablanca, with its metropolitan area population of 6.9 million, would have been a more suitable location to compare with Sydney, Australia.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33701-0473-CE4F-894A-6E223CCAC0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5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33701-0473-CE4F-894A-6E223CCAC0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8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84C63-C190-1E4A-BBC6-0CB28EC2D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CEBC29-8AD2-8441-9E59-C1493155D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09C58-DCCF-E448-9AD0-2A2C0842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E435-63A5-4F4F-899E-49258FFE1E87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B8769-A2A1-964D-87BE-B450A3E7F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93137-8ADA-4F48-A3FF-C5ECEBF3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9B9A-6146-D24D-A295-09539000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9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D3245-4AF3-EC45-A4D6-6776A999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93007-8922-624E-9C95-9C4A11631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F1705-5C46-184E-9398-3013D00D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E435-63A5-4F4F-899E-49258FFE1E87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53AAC-BF26-A446-A4D5-6AB75E74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6FCC4-6D9D-2B43-B03D-C113E9D4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9B9A-6146-D24D-A295-09539000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0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33F627-045F-0145-8886-0095549F5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53394-26B6-314A-8A7A-47F36D48F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36768-36B7-B141-AF0B-4FCF2FF1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E435-63A5-4F4F-899E-49258FFE1E87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96D6F-DFF4-EF43-8DCB-C1C327DE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7406A-3FE8-7049-91D0-7B2EF8982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9B9A-6146-D24D-A295-09539000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0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F1DE-0EA1-8F4F-9D76-F83292C5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E331B-ACB3-A24C-BCC2-4F03E44C6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3DFF0-A324-C243-A87A-3750D978E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E435-63A5-4F4F-899E-49258FFE1E87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7A791-D828-8942-BADF-1F74662B5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17F40-96E2-1142-9BDC-4CA45DF0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9B9A-6146-D24D-A295-09539000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9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E287C-FA2F-7E42-A733-86BCF4C13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F40D6-3353-3941-82A3-732C197E4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4A8A4-A73A-5342-8834-FD361C9F2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E435-63A5-4F4F-899E-49258FFE1E87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12677-4312-5C4A-86BA-85993826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DF859-62A4-E643-996F-F38577BE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9B9A-6146-D24D-A295-09539000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3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92D4F-D42A-2142-A91C-7841AEE3F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60185-4B87-F54E-9ED9-40FE99DFD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77A3D-2D7B-B641-B0D3-EE1D19D0A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08039-4B0F-134D-894B-1161C86F0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E435-63A5-4F4F-899E-49258FFE1E87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3C40C-33DE-8242-A7FC-E0877454B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44C77-EAC0-E941-9F04-7CCE2624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9B9A-6146-D24D-A295-09539000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65A95-D965-2F41-9E08-1EB958DE2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A2B83-7E49-9440-A2F5-51F2106F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4F0D3-A54E-AE43-8696-B6A9D344E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75064-C3A1-EA46-9D51-546DDA159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248D7E-73AD-F042-BB10-DE12AF95A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E61E51-CD44-D54C-B0FF-B2FEECC2A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E435-63A5-4F4F-899E-49258FFE1E87}" type="datetimeFigureOut">
              <a:rPr lang="en-US" smtClean="0"/>
              <a:t>3/8/21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ADA83A-7409-8543-95A8-5F16FD43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282761-274C-694B-A906-2E9E86ACE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9B9A-6146-D24D-A295-09539000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2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CDF59-10D9-C14E-A1B5-8B61EA82F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D6255F-EFD7-ED45-B835-08B8ACB5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E435-63A5-4F4F-899E-49258FFE1E87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03C92-4A33-0B4A-9B04-A84E6798B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6365F-6341-2F41-9302-8BB48F7B4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9B9A-6146-D24D-A295-09539000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2F4ED-FAE2-9649-8DC2-E0C5A4FF4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E435-63A5-4F4F-899E-49258FFE1E87}" type="datetimeFigureOut">
              <a:rPr lang="en-US" smtClean="0"/>
              <a:t>3/8/21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008982-5236-A74C-BA8A-A0988DC48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1E4AC-8260-6741-A7CB-1E93C6CB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9B9A-6146-D24D-A295-09539000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5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5DB02-FD2D-E540-B975-DDBBF055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9B19C-0605-8E47-9B0F-AB0B9B9A6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059EC-400F-8747-9F96-AF1F6AC69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3CC38-D5B4-0B44-835D-31D20E5E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E435-63A5-4F4F-899E-49258FFE1E87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86D3B-9E06-394D-9660-B71EFBF5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5A13A-723D-D74C-98BC-88EC2403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9B9A-6146-D24D-A295-09539000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9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91B73-DD27-734E-8165-2E5A90F55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88228-710F-AC49-81EB-F7C44C6FEB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48B4-FE6B-9B48-BDF2-D696FDAF8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0CD08-8962-644C-8E7F-2BF4229B1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E435-63A5-4F4F-899E-49258FFE1E87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33FA5-93B5-FF46-8772-2B90ADD3F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0DA2F-AFD6-884D-8822-318EE6C4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9B9A-6146-D24D-A295-09539000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00D4F5-E6B8-074E-8E6D-031CDFE1D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5D9D3-FC36-304B-967C-B6B2CD7FA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EB0A8-D89A-244B-B2C3-D8E43A8AB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7E435-63A5-4F4F-899E-49258FFE1E87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8CC60-3F46-D94F-B04F-60F2C3186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185DF-7D83-3A42-A557-6D624FA9D5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9B9A-6146-D24D-A295-095390000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2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xQqbA5E3zc" TargetMode="External"/><Relationship Id="rId3" Type="http://schemas.openxmlformats.org/officeDocument/2006/relationships/image" Target="../media/image11.png"/><Relationship Id="rId7" Type="http://schemas.openxmlformats.org/officeDocument/2006/relationships/hyperlink" Target="https://www.youtube.com/watch?v=9toq9SV1gg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hTKBlMDq94" TargetMode="Externa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ristinalunsmann.com/adolescentliterature" TargetMode="External"/><Relationship Id="rId2" Type="http://schemas.openxmlformats.org/officeDocument/2006/relationships/hyperlink" Target="https://www.christinalunsmann.com/childrensliteratur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hyperlink" Target="https://www.christinalunsmann.com/subjectarealiteratur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teinhardt.nyu.edu/metrocenter/ejroc/culturally-responsive-curriculum-scorecar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10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AF3DD8-F77A-4A47-ADC5-02CE6C5B7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700" y="762000"/>
            <a:ext cx="3759200" cy="33401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Culturally Sustaining Pedagogy</a:t>
            </a:r>
          </a:p>
        </p:txBody>
      </p:sp>
      <p:sp>
        <p:nvSpPr>
          <p:cNvPr id="167" name="Rectangle 10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" name="Graphic 101" descr="Books">
            <a:extLst>
              <a:ext uri="{FF2B5EF4-FFF2-40B4-BE49-F238E27FC236}">
                <a16:creationId xmlns:a16="http://schemas.microsoft.com/office/drawing/2014/main" id="{316AD379-4F6B-4ABD-B5ED-0942806AE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3078" y="2576514"/>
            <a:ext cx="1705848" cy="1705848"/>
          </a:xfrm>
          <a:prstGeom prst="rect">
            <a:avLst/>
          </a:prstGeom>
        </p:spPr>
      </p:pic>
      <p:sp>
        <p:nvSpPr>
          <p:cNvPr id="168" name="Rectangle 10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9" name="Rectangle 11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FAC42-17D1-8F4B-BE59-E5C15F3AC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8103" y="795548"/>
            <a:ext cx="3759198" cy="52756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/>
              <a:t>Christina </a:t>
            </a:r>
            <a:r>
              <a:rPr lang="en-US" dirty="0" err="1"/>
              <a:t>Lunsmann</a:t>
            </a:r>
            <a:r>
              <a:rPr lang="en-US" dirty="0"/>
              <a:t>, Ph.D.</a:t>
            </a:r>
          </a:p>
          <a:p>
            <a:pPr algn="l"/>
            <a:r>
              <a:rPr lang="en-US" dirty="0"/>
              <a:t>Deborah </a:t>
            </a:r>
            <a:r>
              <a:rPr lang="en-US" dirty="0" err="1"/>
              <a:t>McMurtrie</a:t>
            </a:r>
            <a:r>
              <a:rPr lang="en-US" dirty="0"/>
              <a:t>, Ph.D.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Day of Diversity</a:t>
            </a:r>
          </a:p>
          <a:p>
            <a:pPr algn="l"/>
            <a:r>
              <a:rPr lang="en-US" dirty="0"/>
              <a:t>March 26, 2021</a:t>
            </a:r>
          </a:p>
        </p:txBody>
      </p:sp>
    </p:spTree>
    <p:extLst>
      <p:ext uri="{BB962C8B-B14F-4D97-AF65-F5344CB8AC3E}">
        <p14:creationId xmlns:p14="http://schemas.microsoft.com/office/powerpoint/2010/main" val="1190478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896867-872F-BF45-A480-C9A0F0C54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Why is this important?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EC2B3-6E89-4A46-AFDC-A18DF36FD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t">
            <a:normAutofit/>
          </a:bodyPr>
          <a:lstStyle/>
          <a:p>
            <a:r>
              <a:rPr lang="en-US" dirty="0"/>
              <a:t>Studies have shown that culturally responsive curricula </a:t>
            </a:r>
            <a:r>
              <a:rPr lang="en-US" b="1" dirty="0"/>
              <a:t>increase student academic engagement, attendance, grade point averages, graduation rates, civic engagement, positive racial self-images, and self-definition </a:t>
            </a:r>
            <a:r>
              <a:rPr lang="en-US" sz="2000" dirty="0"/>
              <a:t>(</a:t>
            </a:r>
            <a:r>
              <a:rPr lang="en-US" sz="2000" dirty="0" err="1"/>
              <a:t>Browman</a:t>
            </a:r>
            <a:r>
              <a:rPr lang="en-US" sz="2000" dirty="0"/>
              <a:t>, 2011; Butler-Barnes, 2017; Cabrera, 2012; Carter, 2008; Dee &amp; Penner 2016; Morell, 2013)</a:t>
            </a:r>
          </a:p>
          <a:p>
            <a:endParaRPr lang="en-US" dirty="0"/>
          </a:p>
          <a:p>
            <a:r>
              <a:rPr lang="en-US" dirty="0"/>
              <a:t>Children’s books and other instructional materials may reinforce and perpetuate negative stereotypes.</a:t>
            </a:r>
          </a:p>
        </p:txBody>
      </p:sp>
    </p:spTree>
    <p:extLst>
      <p:ext uri="{BB962C8B-B14F-4D97-AF65-F5344CB8AC3E}">
        <p14:creationId xmlns:p14="http://schemas.microsoft.com/office/powerpoint/2010/main" val="286811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BD9E49-9002-2E48-9F40-15B334C33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0691" y="802955"/>
            <a:ext cx="6549243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Examples: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Consider before Use</a:t>
            </a:r>
          </a:p>
        </p:txBody>
      </p:sp>
      <p:sp>
        <p:nvSpPr>
          <p:cNvPr id="28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Warning outline">
            <a:extLst>
              <a:ext uri="{FF2B5EF4-FFF2-40B4-BE49-F238E27FC236}">
                <a16:creationId xmlns:a16="http://schemas.microsoft.com/office/drawing/2014/main" id="{BD10A6C0-0998-421C-BFCE-FE0A4079C1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94F0D-FA99-C44B-AE2D-11C17C4B9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025" y="2257006"/>
            <a:ext cx="6212909" cy="363928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Blatant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linkClick r:id="rId6"/>
              </a:rPr>
              <a:t>Skippyjon</a:t>
            </a:r>
            <a:r>
              <a:rPr lang="en-US" dirty="0">
                <a:solidFill>
                  <a:srgbClr val="000000"/>
                </a:solidFill>
                <a:hlinkClick r:id="rId6"/>
              </a:rPr>
              <a:t> Jones </a:t>
            </a:r>
            <a:r>
              <a:rPr lang="en-US" dirty="0">
                <a:solidFill>
                  <a:srgbClr val="000000"/>
                </a:solidFill>
              </a:rPr>
              <a:t>by Judith Byron </a:t>
            </a:r>
            <a:r>
              <a:rPr lang="en-US" dirty="0" err="1">
                <a:solidFill>
                  <a:srgbClr val="000000"/>
                </a:solidFill>
              </a:rPr>
              <a:t>Schachner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(start at: 02:00)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Subtle</a:t>
            </a:r>
          </a:p>
          <a:p>
            <a:pPr lvl="1"/>
            <a:r>
              <a:rPr lang="en-US" dirty="0">
                <a:solidFill>
                  <a:srgbClr val="000000"/>
                </a:solidFill>
                <a:hlinkClick r:id="rId7"/>
              </a:rPr>
              <a:t>Mirror</a:t>
            </a:r>
            <a:r>
              <a:rPr lang="en-US" dirty="0">
                <a:solidFill>
                  <a:srgbClr val="000000"/>
                </a:solidFill>
              </a:rPr>
              <a:t> by Jeannie Baker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Problematic delivery</a:t>
            </a:r>
          </a:p>
          <a:p>
            <a:pPr lvl="1"/>
            <a:r>
              <a:rPr lang="en-US" dirty="0">
                <a:solidFill>
                  <a:srgbClr val="000000"/>
                </a:solidFill>
                <a:hlinkClick r:id="rId8"/>
              </a:rPr>
              <a:t>Kami and the Yaks</a:t>
            </a:r>
            <a:r>
              <a:rPr lang="en-US" dirty="0">
                <a:solidFill>
                  <a:srgbClr val="000000"/>
                </a:solidFill>
              </a:rPr>
              <a:t> by Andrea </a:t>
            </a:r>
            <a:r>
              <a:rPr lang="en-US" dirty="0" err="1">
                <a:solidFill>
                  <a:srgbClr val="000000"/>
                </a:solidFill>
              </a:rPr>
              <a:t>Stenn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Streyer</a:t>
            </a:r>
            <a:r>
              <a:rPr lang="en-US" dirty="0">
                <a:solidFill>
                  <a:srgbClr val="000000"/>
                </a:solidFill>
              </a:rPr>
              <a:t> (read by a principal)</a:t>
            </a:r>
          </a:p>
        </p:txBody>
      </p:sp>
    </p:spTree>
    <p:extLst>
      <p:ext uri="{BB962C8B-B14F-4D97-AF65-F5344CB8AC3E}">
        <p14:creationId xmlns:p14="http://schemas.microsoft.com/office/powerpoint/2010/main" val="132156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BD9E49-9002-2E48-9F40-15B334C33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0692" y="802955"/>
            <a:ext cx="6479038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Examples: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Consider before Use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Warning outline">
            <a:extLst>
              <a:ext uri="{FF2B5EF4-FFF2-40B4-BE49-F238E27FC236}">
                <a16:creationId xmlns:a16="http://schemas.microsoft.com/office/drawing/2014/main" id="{BD10A6C0-0998-421C-BFCE-FE0A4079C1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94F0D-FA99-C44B-AE2D-11C17C4B9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876" y="2257006"/>
            <a:ext cx="6314854" cy="4133161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Blatant: </a:t>
            </a:r>
            <a:r>
              <a:rPr lang="en-US" sz="2000" i="1" dirty="0">
                <a:solidFill>
                  <a:srgbClr val="000000"/>
                </a:solidFill>
              </a:rPr>
              <a:t>The Indian in the Cupboard</a:t>
            </a:r>
            <a:r>
              <a:rPr lang="en-US" sz="2000" dirty="0">
                <a:solidFill>
                  <a:srgbClr val="000000"/>
                </a:solidFill>
              </a:rPr>
              <a:t> by Lynn Reid Banks</a:t>
            </a:r>
          </a:p>
          <a:p>
            <a:pPr lvl="1"/>
            <a:r>
              <a:rPr lang="en-US" sz="1400" dirty="0"/>
              <a:t>The miniature toy Indian- Indigenous people portrayed as objects)</a:t>
            </a:r>
          </a:p>
          <a:p>
            <a:pPr lvl="1"/>
            <a:r>
              <a:rPr lang="en-US" sz="1400" dirty="0"/>
              <a:t>Described as an Iroquois warrior but dressed as a movie version of a generic plains Indian "chief," with eagle feather headdress. </a:t>
            </a:r>
          </a:p>
          <a:p>
            <a:pPr lvl="1"/>
            <a:r>
              <a:rPr lang="en-US" sz="1400" dirty="0"/>
              <a:t>Warrior is described in stereotypical terms and speaks in subhuman grunts and partial sentences. </a:t>
            </a:r>
          </a:p>
          <a:p>
            <a:pPr lvl="1"/>
            <a:r>
              <a:rPr lang="en-US" sz="1400" dirty="0"/>
              <a:t>He is manipulated by a child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Subtle: </a:t>
            </a:r>
            <a:r>
              <a:rPr lang="en-US" sz="2000" i="1" dirty="0">
                <a:solidFill>
                  <a:srgbClr val="000000"/>
                </a:solidFill>
              </a:rPr>
              <a:t>The Sisterhood of the Travelling Pants</a:t>
            </a:r>
            <a:r>
              <a:rPr lang="en-US" sz="2000" dirty="0">
                <a:solidFill>
                  <a:srgbClr val="000000"/>
                </a:solidFill>
              </a:rPr>
              <a:t> by Anne </a:t>
            </a:r>
            <a:r>
              <a:rPr lang="en-US" sz="2000" dirty="0" err="1">
                <a:solidFill>
                  <a:srgbClr val="000000"/>
                </a:solidFill>
              </a:rPr>
              <a:t>Brashares</a:t>
            </a:r>
            <a:r>
              <a:rPr lang="en-US" sz="2000" dirty="0">
                <a:solidFill>
                  <a:srgbClr val="000000"/>
                </a:solidFill>
              </a:rPr>
              <a:t> vs. </a:t>
            </a:r>
            <a:r>
              <a:rPr lang="en-US" sz="2000" i="1" dirty="0">
                <a:solidFill>
                  <a:srgbClr val="000000"/>
                </a:solidFill>
              </a:rPr>
              <a:t>The Beet Fields</a:t>
            </a:r>
            <a:r>
              <a:rPr lang="en-US" sz="2000" dirty="0">
                <a:solidFill>
                  <a:srgbClr val="000000"/>
                </a:solidFill>
              </a:rPr>
              <a:t> by Gary Paulsen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</a:rPr>
              <a:t>Young women described by their appearance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</a:rPr>
              <a:t>Young men described as impulsive, rebellious, and unemotional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Problematic delivery: </a:t>
            </a:r>
            <a:r>
              <a:rPr lang="en-US" sz="2000" i="1" dirty="0">
                <a:solidFill>
                  <a:srgbClr val="000000"/>
                </a:solidFill>
              </a:rPr>
              <a:t>To Kill a Mockingbird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</a:rPr>
              <a:t>Manifestation of the White savior complex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</a:rPr>
              <a:t>Highlighting Atticus Finch’s bravery but not Tom Robinson’s</a:t>
            </a:r>
          </a:p>
        </p:txBody>
      </p:sp>
    </p:spTree>
    <p:extLst>
      <p:ext uri="{BB962C8B-B14F-4D97-AF65-F5344CB8AC3E}">
        <p14:creationId xmlns:p14="http://schemas.microsoft.com/office/powerpoint/2010/main" val="723964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D9E49-9002-2E48-9F40-15B334C33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4200"/>
              <a:t>Examples of culturally responsive texts</a:t>
            </a:r>
          </a:p>
        </p:txBody>
      </p:sp>
      <p:sp>
        <p:nvSpPr>
          <p:cNvPr id="29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94F0D-FA99-C44B-AE2D-11C17C4B9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>
                <a:hlinkClick r:id="rId2"/>
              </a:rPr>
              <a:t>Early Childhood and Elementary</a:t>
            </a:r>
            <a:endParaRPr lang="en-US" sz="2200" dirty="0"/>
          </a:p>
          <a:p>
            <a:r>
              <a:rPr lang="en-US" sz="2200" dirty="0">
                <a:hlinkClick r:id="rId3"/>
              </a:rPr>
              <a:t>Adolescence</a:t>
            </a:r>
            <a:endParaRPr lang="en-US" sz="2200" dirty="0"/>
          </a:p>
          <a:p>
            <a:r>
              <a:rPr lang="en-US" sz="2200" dirty="0">
                <a:hlinkClick r:id="rId4"/>
              </a:rPr>
              <a:t>Subject Area</a:t>
            </a:r>
            <a:endParaRPr lang="en-US" sz="2200" dirty="0"/>
          </a:p>
          <a:p>
            <a:pPr lvl="1"/>
            <a:r>
              <a:rPr lang="en-US" sz="1800" dirty="0"/>
              <a:t>Math</a:t>
            </a:r>
          </a:p>
          <a:p>
            <a:pPr lvl="1"/>
            <a:r>
              <a:rPr lang="en-US" sz="1800" dirty="0"/>
              <a:t>Science</a:t>
            </a:r>
          </a:p>
          <a:p>
            <a:pPr lvl="1"/>
            <a:r>
              <a:rPr lang="en-US" sz="1800" dirty="0"/>
              <a:t>Social Studies</a:t>
            </a:r>
          </a:p>
          <a:p>
            <a:pPr lvl="1"/>
            <a:r>
              <a:rPr lang="en-US" sz="1800" dirty="0"/>
              <a:t>Music</a:t>
            </a:r>
          </a:p>
          <a:p>
            <a:pPr lvl="1"/>
            <a:r>
              <a:rPr lang="en-US" sz="1800" dirty="0"/>
              <a:t>Special Education</a:t>
            </a:r>
          </a:p>
        </p:txBody>
      </p:sp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F368622C-8E7B-9541-B24F-E7FDAAF1D40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7372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FBEFED-D437-9443-9C51-2B0AE429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Culturally Responsive Curriculum Scorecard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F4DBA-3E14-FB4A-B486-38CA6A9DE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t">
            <a:normAutofit/>
          </a:bodyPr>
          <a:lstStyle/>
          <a:p>
            <a:r>
              <a:rPr lang="en-US" dirty="0"/>
              <a:t>This tool is designed to provoke thinking about WHAT students should learn, HOW they should learn, and how curriculum can be transformed to engage ALL students effectively.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https://steinhardt.nyu.edu/metrocenter/ejroc/culturally-responsive-curriculum-scorecard</a:t>
            </a:r>
            <a:endParaRPr lang="en-US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60988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400DA-1CF3-2949-B2CF-EDEDAFF60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0E8F3-67E8-8645-930C-3F9D05863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Bryan-Gooden, J., Hester, M., &amp; Peoples, L. Q. (2019). Culturally responsive curriculum scorecard. New York: Metropolitan Center for Research on Equity and the Transformation of Schools, New York University.</a:t>
            </a:r>
          </a:p>
          <a:p>
            <a:pPr marL="0" indent="0">
              <a:buNone/>
            </a:pPr>
            <a:r>
              <a:rPr lang="en-US" dirty="0"/>
              <a:t>Gay, G. (2002). Preparing for culturally responsive teaching. </a:t>
            </a:r>
            <a:r>
              <a:rPr lang="en-US" i="1" dirty="0"/>
              <a:t>Journal of teacher education</a:t>
            </a:r>
            <a:r>
              <a:rPr lang="en-US" dirty="0"/>
              <a:t>, </a:t>
            </a:r>
            <a:r>
              <a:rPr lang="en-US" i="1" dirty="0"/>
              <a:t>53</a:t>
            </a:r>
            <a:r>
              <a:rPr lang="en-US" dirty="0"/>
              <a:t>(2), 106-116.</a:t>
            </a:r>
            <a:endParaRPr lang="en-US" sz="2600" dirty="0"/>
          </a:p>
          <a:p>
            <a:pPr marL="0" indent="0">
              <a:buNone/>
            </a:pPr>
            <a:r>
              <a:rPr lang="en-US" dirty="0"/>
              <a:t>Schubert, W. H. (1985). The Foundational Character of Curriculum Inquiry. </a:t>
            </a:r>
            <a:r>
              <a:rPr lang="en-US" i="1" dirty="0"/>
              <a:t>Educational Considerations</a:t>
            </a:r>
            <a:r>
              <a:rPr lang="en-US" dirty="0"/>
              <a:t>, </a:t>
            </a:r>
            <a:r>
              <a:rPr lang="en-US" i="1" dirty="0"/>
              <a:t>12</a:t>
            </a:r>
            <a:r>
              <a:rPr lang="en-US" dirty="0"/>
              <a:t>(1), 4-7.</a:t>
            </a:r>
            <a:endParaRPr lang="en-US" sz="2600" dirty="0"/>
          </a:p>
          <a:p>
            <a:pPr marL="0" indent="0">
              <a:buNone/>
            </a:pPr>
            <a:r>
              <a:rPr lang="en-US" dirty="0"/>
              <a:t>Watkins, C., &amp; Mortimore, P. (1999). Pedagogy: What do we know. </a:t>
            </a:r>
            <a:r>
              <a:rPr lang="en-US" i="1" dirty="0"/>
              <a:t>Understanding pedagogy and its impact on learning</a:t>
            </a:r>
            <a:r>
              <a:rPr lang="en-US" dirty="0"/>
              <a:t>, 1-19.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2486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09EBB5-E49F-554B-927C-445F130DD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r>
              <a:rPr lang="en-US" dirty="0"/>
              <a:t>What is culture?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6AB05-0850-2C40-B0F8-2DF3215F6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</p:spPr>
        <p:txBody>
          <a:bodyPr>
            <a:normAutofit/>
          </a:bodyPr>
          <a:lstStyle/>
          <a:p>
            <a:r>
              <a:rPr lang="en-US" sz="2000" dirty="0"/>
              <a:t>On each sticky note, write one aspect of culture (e.g., food)</a:t>
            </a:r>
          </a:p>
          <a:p>
            <a:r>
              <a:rPr lang="en-US" sz="2000" dirty="0"/>
              <a:t>Feel free to work with those around you</a:t>
            </a:r>
          </a:p>
          <a:p>
            <a:r>
              <a:rPr lang="en-US" sz="2000" dirty="0"/>
              <a:t>You have one minute to write as many as you can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870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CF2C6D24-99FB-489D-A082-943CCBCF8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32184" cy="6858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71E321-7D88-4A84-B78B-40EC84E3938D}"/>
              </a:ext>
            </a:extLst>
          </p:cNvPr>
          <p:cNvCxnSpPr/>
          <p:nvPr/>
        </p:nvCxnSpPr>
        <p:spPr>
          <a:xfrm>
            <a:off x="8452884" y="2360428"/>
            <a:ext cx="3739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82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B258-861C-A84C-849B-3B6241006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en-US" sz="5000"/>
              <a:t>What is culturally sustaining pedagogy?</a:t>
            </a:r>
            <a:br>
              <a:rPr lang="en-US" sz="5000"/>
            </a:br>
            <a:endParaRPr lang="en-US" sz="50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30D5F7-04FF-4EB0-87F8-074CBBE0B2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459001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C0310AD7-7577-B24C-8E9F-6279E08000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90176" y="3124636"/>
            <a:ext cx="194310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1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6E6164-7C6E-4149-8201-76C129DB5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FFFFFF"/>
                </a:solidFill>
              </a:rPr>
              <a:t>What is curriculum?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92C0D-3564-A24C-BC5E-B447020C0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956930"/>
            <a:ext cx="7231720" cy="5205061"/>
          </a:xfrm>
        </p:spPr>
        <p:txBody>
          <a:bodyPr anchor="t">
            <a:normAutofit/>
          </a:bodyPr>
          <a:lstStyle/>
          <a:p>
            <a:r>
              <a:rPr lang="en-US" sz="3200" dirty="0"/>
              <a:t>Content or subject matter </a:t>
            </a:r>
          </a:p>
          <a:p>
            <a:r>
              <a:rPr lang="en-US" sz="3200" dirty="0"/>
              <a:t>A body of knowledge imparted over time</a:t>
            </a:r>
          </a:p>
          <a:p>
            <a:r>
              <a:rPr lang="en-US" sz="3200" dirty="0"/>
              <a:t>A program of planned activities and experiences</a:t>
            </a:r>
          </a:p>
          <a:p>
            <a:r>
              <a:rPr lang="en-US" sz="3200" dirty="0"/>
              <a:t>Discrete tasks and concepts</a:t>
            </a:r>
          </a:p>
          <a:p>
            <a:r>
              <a:rPr lang="en-US" sz="3200" dirty="0"/>
              <a:t>Intended learning outcomes</a:t>
            </a:r>
          </a:p>
          <a:p>
            <a:r>
              <a:rPr lang="en-US" sz="3200" dirty="0"/>
              <a:t>Cultural reproduction</a:t>
            </a:r>
          </a:p>
          <a:p>
            <a:r>
              <a:rPr lang="en-US" sz="3200" dirty="0"/>
              <a:t>An agenda for social reconstruction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BFAFD-B768-447B-AA03-B96DA7D7FA0F}"/>
              </a:ext>
            </a:extLst>
          </p:cNvPr>
          <p:cNvSpPr txBox="1"/>
          <p:nvPr/>
        </p:nvSpPr>
        <p:spPr>
          <a:xfrm>
            <a:off x="860132" y="5114260"/>
            <a:ext cx="267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Schubert, 1985</a:t>
            </a:r>
          </a:p>
        </p:txBody>
      </p:sp>
    </p:spTree>
    <p:extLst>
      <p:ext uri="{BB962C8B-B14F-4D97-AF65-F5344CB8AC3E}">
        <p14:creationId xmlns:p14="http://schemas.microsoft.com/office/powerpoint/2010/main" val="1817629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6E6164-7C6E-4149-8201-76C129DB5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FFFFFF"/>
                </a:solidFill>
              </a:rPr>
              <a:t>What is curriculum?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92C0D-3564-A24C-BC5E-B447020C0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5051" cy="5597824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Curriculum includes WHAT you will teach, WHEN you will teach it, and HOW you will teach it. Example: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WHAT: South Carolina academic standards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WHEN: Aiken County pacing guide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HOW: Instructional strategies (pedagogy)</a:t>
            </a:r>
          </a:p>
          <a:p>
            <a:pPr>
              <a:lnSpc>
                <a:spcPct val="100000"/>
              </a:lnSpc>
            </a:pPr>
            <a:r>
              <a:rPr lang="en-US" dirty="0"/>
              <a:t>Curriculum is often driven by standards and textbooks. </a:t>
            </a:r>
          </a:p>
          <a:p>
            <a:pPr>
              <a:lnSpc>
                <a:spcPct val="100000"/>
              </a:lnSpc>
            </a:pPr>
            <a:r>
              <a:rPr lang="en-US" dirty="0"/>
              <a:t>Some see curriculum as static and structured around a prescribed framework; for others, it is ever changing and dynamic within social, economic, and political settings. </a:t>
            </a:r>
          </a:p>
        </p:txBody>
      </p:sp>
    </p:spTree>
    <p:extLst>
      <p:ext uri="{BB962C8B-B14F-4D97-AF65-F5344CB8AC3E}">
        <p14:creationId xmlns:p14="http://schemas.microsoft.com/office/powerpoint/2010/main" val="3236322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747AE9-9C80-BA4C-8DBC-E3A8AB850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  <a:latin typeface="+mn-lt"/>
              </a:rPr>
              <a:t>What is pedagogy?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E4249B52-AEA5-491A-B83C-AFD0EF9034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996095"/>
              </p:ext>
            </p:extLst>
          </p:nvPr>
        </p:nvGraphicFramePr>
        <p:xfrm>
          <a:off x="4379913" y="687388"/>
          <a:ext cx="7037387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BE76066-A8AB-4724-AB85-EC5406E9E498}"/>
              </a:ext>
            </a:extLst>
          </p:cNvPr>
          <p:cNvSpPr txBox="1"/>
          <p:nvPr/>
        </p:nvSpPr>
        <p:spPr>
          <a:xfrm>
            <a:off x="691116" y="5018567"/>
            <a:ext cx="267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Watkins &amp; Mortimer, 1999</a:t>
            </a:r>
          </a:p>
        </p:txBody>
      </p:sp>
    </p:spTree>
    <p:extLst>
      <p:ext uri="{BB962C8B-B14F-4D97-AF65-F5344CB8AC3E}">
        <p14:creationId xmlns:p14="http://schemas.microsoft.com/office/powerpoint/2010/main" val="389768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60D9D-1D3C-5D43-8A9F-C624186E1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What is culturally responsive education?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707C5-5980-194A-BCC4-EAE97642C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8" y="861237"/>
            <a:ext cx="7199147" cy="5300754"/>
          </a:xfrm>
        </p:spPr>
        <p:txBody>
          <a:bodyPr anchor="t">
            <a:noAutofit/>
          </a:bodyPr>
          <a:lstStyle/>
          <a:p>
            <a:r>
              <a:rPr lang="en-US" dirty="0"/>
              <a:t>The combination of teaching, pedagogy, curriculum, theories, attitudes, practices, and instructional materials that </a:t>
            </a:r>
            <a:r>
              <a:rPr lang="en-US" b="1" dirty="0"/>
              <a:t>center students’ culture, identities, and contexts throughout educational systems. </a:t>
            </a:r>
          </a:p>
          <a:p>
            <a:r>
              <a:rPr lang="en-US" dirty="0"/>
              <a:t>Validates students’ experiences and values,</a:t>
            </a:r>
          </a:p>
          <a:p>
            <a:r>
              <a:rPr lang="en-US" dirty="0"/>
              <a:t>Disrupts power dynamics that privilege dominant groups</a:t>
            </a:r>
          </a:p>
          <a:p>
            <a:r>
              <a:rPr lang="en-US" dirty="0"/>
              <a:t>Empowers students</a:t>
            </a:r>
          </a:p>
          <a:p>
            <a:r>
              <a:rPr lang="en-US" dirty="0"/>
              <a:t>Closely related to the terms “culturally relevant” and “culturally sustaining” education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456B70-6653-4514-A378-1AE9FAADDAEE}"/>
              </a:ext>
            </a:extLst>
          </p:cNvPr>
          <p:cNvSpPr txBox="1"/>
          <p:nvPr/>
        </p:nvSpPr>
        <p:spPr>
          <a:xfrm>
            <a:off x="777240" y="5203233"/>
            <a:ext cx="267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Gay, 2002</a:t>
            </a:r>
          </a:p>
        </p:txBody>
      </p:sp>
    </p:spTree>
    <p:extLst>
      <p:ext uri="{BB962C8B-B14F-4D97-AF65-F5344CB8AC3E}">
        <p14:creationId xmlns:p14="http://schemas.microsoft.com/office/powerpoint/2010/main" val="315106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5200" dirty="0"/>
              <a:t>Culturally responsive teaching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AD5367-038C-B845-A5A7-75A88D93FB70}" type="slidenum">
              <a:rPr lang="en-US" altLang="en-US"/>
              <a:pPr>
                <a:spcAft>
                  <a:spcPts val="600"/>
                </a:spcAft>
              </a:pPr>
              <a:t>9</a:t>
            </a:fld>
            <a:endParaRPr lang="en-US" altLang="en-US"/>
          </a:p>
        </p:txBody>
      </p:sp>
      <p:graphicFrame>
        <p:nvGraphicFramePr>
          <p:cNvPr id="19460" name="Content Placeholder 1">
            <a:extLst>
              <a:ext uri="{FF2B5EF4-FFF2-40B4-BE49-F238E27FC236}">
                <a16:creationId xmlns:a16="http://schemas.microsoft.com/office/drawing/2014/main" id="{FED30233-07B7-432A-82DD-C79EEC55C4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5296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990</Words>
  <Application>Microsoft Macintosh PowerPoint</Application>
  <PresentationFormat>Widescreen</PresentationFormat>
  <Paragraphs>100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</vt:lpstr>
      <vt:lpstr>Times New Roman</vt:lpstr>
      <vt:lpstr>Office Theme</vt:lpstr>
      <vt:lpstr> Culturally Sustaining Pedagogy</vt:lpstr>
      <vt:lpstr>What is culture?</vt:lpstr>
      <vt:lpstr>PowerPoint Presentation</vt:lpstr>
      <vt:lpstr>What is culturally sustaining pedagogy? </vt:lpstr>
      <vt:lpstr>What is curriculum?</vt:lpstr>
      <vt:lpstr>What is curriculum?</vt:lpstr>
      <vt:lpstr>What is pedagogy?</vt:lpstr>
      <vt:lpstr>What is culturally responsive education?</vt:lpstr>
      <vt:lpstr>Culturally responsive teaching</vt:lpstr>
      <vt:lpstr>Why is this important?</vt:lpstr>
      <vt:lpstr>Examples:  Consider before Use</vt:lpstr>
      <vt:lpstr>Examples:  Consider before Use</vt:lpstr>
      <vt:lpstr>Examples of culturally responsive texts</vt:lpstr>
      <vt:lpstr>Culturally Responsive Curriculum Scorecard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Culturally Sustaining Pedagogy</dc:title>
  <dc:creator>LUNSMANN, CHRISTINA</dc:creator>
  <cp:lastModifiedBy>Christina Lunsmann</cp:lastModifiedBy>
  <cp:revision>1</cp:revision>
  <dcterms:created xsi:type="dcterms:W3CDTF">2021-02-04T19:10:56Z</dcterms:created>
  <dcterms:modified xsi:type="dcterms:W3CDTF">2021-03-08T19:05:19Z</dcterms:modified>
</cp:coreProperties>
</file>